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94"/>
  </p:notesMasterIdLst>
  <p:handoutMasterIdLst>
    <p:handoutMasterId r:id="rId95"/>
  </p:handoutMasterIdLst>
  <p:sldIdLst>
    <p:sldId id="416" r:id="rId2"/>
    <p:sldId id="483" r:id="rId3"/>
    <p:sldId id="389" r:id="rId4"/>
    <p:sldId id="418" r:id="rId5"/>
    <p:sldId id="461" r:id="rId6"/>
    <p:sldId id="259" r:id="rId7"/>
    <p:sldId id="260" r:id="rId8"/>
    <p:sldId id="290" r:id="rId9"/>
    <p:sldId id="263" r:id="rId10"/>
    <p:sldId id="265" r:id="rId11"/>
    <p:sldId id="291" r:id="rId12"/>
    <p:sldId id="292" r:id="rId13"/>
    <p:sldId id="296" r:id="rId14"/>
    <p:sldId id="298" r:id="rId15"/>
    <p:sldId id="473" r:id="rId16"/>
    <p:sldId id="474" r:id="rId17"/>
    <p:sldId id="475" r:id="rId18"/>
    <p:sldId id="309" r:id="rId19"/>
    <p:sldId id="310" r:id="rId20"/>
    <p:sldId id="419" r:id="rId21"/>
    <p:sldId id="427" r:id="rId22"/>
    <p:sldId id="428" r:id="rId23"/>
    <p:sldId id="426" r:id="rId24"/>
    <p:sldId id="429" r:id="rId25"/>
    <p:sldId id="421" r:id="rId26"/>
    <p:sldId id="422" r:id="rId27"/>
    <p:sldId id="423" r:id="rId28"/>
    <p:sldId id="424" r:id="rId29"/>
    <p:sldId id="425" r:id="rId30"/>
    <p:sldId id="463" r:id="rId31"/>
    <p:sldId id="467" r:id="rId32"/>
    <p:sldId id="468" r:id="rId33"/>
    <p:sldId id="469" r:id="rId34"/>
    <p:sldId id="470" r:id="rId35"/>
    <p:sldId id="471" r:id="rId36"/>
    <p:sldId id="472" r:id="rId37"/>
    <p:sldId id="316" r:id="rId38"/>
    <p:sldId id="317" r:id="rId39"/>
    <p:sldId id="430" r:id="rId40"/>
    <p:sldId id="476" r:id="rId41"/>
    <p:sldId id="432" r:id="rId42"/>
    <p:sldId id="433" r:id="rId43"/>
    <p:sldId id="319" r:id="rId44"/>
    <p:sldId id="321" r:id="rId45"/>
    <p:sldId id="477" r:id="rId46"/>
    <p:sldId id="335" r:id="rId47"/>
    <p:sldId id="336" r:id="rId48"/>
    <p:sldId id="441" r:id="rId49"/>
    <p:sldId id="482" r:id="rId50"/>
    <p:sldId id="344" r:id="rId51"/>
    <p:sldId id="402" r:id="rId52"/>
    <p:sldId id="403" r:id="rId53"/>
    <p:sldId id="404" r:id="rId54"/>
    <p:sldId id="412" r:id="rId55"/>
    <p:sldId id="450" r:id="rId56"/>
    <p:sldId id="451" r:id="rId57"/>
    <p:sldId id="452" r:id="rId58"/>
    <p:sldId id="405" r:id="rId59"/>
    <p:sldId id="406" r:id="rId60"/>
    <p:sldId id="407" r:id="rId61"/>
    <p:sldId id="442" r:id="rId62"/>
    <p:sldId id="443" r:id="rId63"/>
    <p:sldId id="444" r:id="rId64"/>
    <p:sldId id="446" r:id="rId65"/>
    <p:sldId id="447" r:id="rId66"/>
    <p:sldId id="411" r:id="rId67"/>
    <p:sldId id="370" r:id="rId68"/>
    <p:sldId id="478" r:id="rId69"/>
    <p:sldId id="377" r:id="rId70"/>
    <p:sldId id="378" r:id="rId71"/>
    <p:sldId id="379" r:id="rId72"/>
    <p:sldId id="380" r:id="rId73"/>
    <p:sldId id="381" r:id="rId74"/>
    <p:sldId id="481" r:id="rId75"/>
    <p:sldId id="479" r:id="rId76"/>
    <p:sldId id="460" r:id="rId77"/>
    <p:sldId id="382" r:id="rId78"/>
    <p:sldId id="383" r:id="rId79"/>
    <p:sldId id="384" r:id="rId80"/>
    <p:sldId id="413" r:id="rId81"/>
    <p:sldId id="414" r:id="rId82"/>
    <p:sldId id="415" r:id="rId83"/>
    <p:sldId id="480" r:id="rId84"/>
    <p:sldId id="453" r:id="rId85"/>
    <p:sldId id="386" r:id="rId86"/>
    <p:sldId id="387" r:id="rId87"/>
    <p:sldId id="388" r:id="rId88"/>
    <p:sldId id="454" r:id="rId89"/>
    <p:sldId id="455" r:id="rId90"/>
    <p:sldId id="457" r:id="rId91"/>
    <p:sldId id="458" r:id="rId92"/>
    <p:sldId id="459" r:id="rId93"/>
  </p:sldIdLst>
  <p:sldSz cx="9144000" cy="6858000" type="screen4x3"/>
  <p:notesSz cx="7099300" cy="10234613"/>
  <p:defaultTextStyle>
    <a:defPPr>
      <a:defRPr lang="tr-TR"/>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2C09C3"/>
    <a:srgbClr val="990000"/>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atin typeface="Arial" charset="0"/>
              </a:defRPr>
            </a:lvl1pPr>
          </a:lstStyle>
          <a:p>
            <a:pPr>
              <a:defRPr/>
            </a:pPr>
            <a:endParaRPr lang="tr-TR"/>
          </a:p>
        </p:txBody>
      </p:sp>
      <p:sp>
        <p:nvSpPr>
          <p:cNvPr id="3" name="Date Placehold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a:defRPr sz="1300">
                <a:latin typeface="Arial" charset="0"/>
              </a:defRPr>
            </a:lvl1pPr>
          </a:lstStyle>
          <a:p>
            <a:pPr>
              <a:defRPr/>
            </a:pPr>
            <a:fld id="{97C5D157-DDAE-421A-A638-EA8775BC7530}" type="datetimeFigureOut">
              <a:rPr lang="tr-TR"/>
              <a:pPr>
                <a:defRPr/>
              </a:pPr>
              <a:t>12.7.2017</a:t>
            </a:fld>
            <a:endParaRPr lang="tr-TR"/>
          </a:p>
        </p:txBody>
      </p:sp>
      <p:sp>
        <p:nvSpPr>
          <p:cNvPr id="4" name="Footer Placehold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a:defRPr sz="1300">
                <a:latin typeface="Arial" charset="0"/>
              </a:defRPr>
            </a:lvl1pPr>
          </a:lstStyle>
          <a:p>
            <a:pPr>
              <a:defRPr/>
            </a:pPr>
            <a:endParaRPr lang="tr-TR"/>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a:defRPr sz="1300">
                <a:latin typeface="Arial" charset="0"/>
              </a:defRPr>
            </a:lvl1pPr>
          </a:lstStyle>
          <a:p>
            <a:pPr>
              <a:defRPr/>
            </a:pPr>
            <a:fld id="{C1555BF8-E418-46C3-A51F-260FA26720B7}"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a:latin typeface="Arial" charset="0"/>
              </a:defRPr>
            </a:lvl1pPr>
          </a:lstStyle>
          <a:p>
            <a:pPr>
              <a:defRPr/>
            </a:pPr>
            <a:endParaRPr lang="tr-TR"/>
          </a:p>
        </p:txBody>
      </p:sp>
      <p:sp>
        <p:nvSpPr>
          <p:cNvPr id="10243"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a:latin typeface="Arial" charset="0"/>
              </a:defRPr>
            </a:lvl1pPr>
          </a:lstStyle>
          <a:p>
            <a:pPr>
              <a:defRPr/>
            </a:pPr>
            <a:endParaRPr lang="tr-TR"/>
          </a:p>
        </p:txBody>
      </p:sp>
      <p:sp>
        <p:nvSpPr>
          <p:cNvPr id="9728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10246"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a:latin typeface="Arial" charset="0"/>
              </a:defRPr>
            </a:lvl1pPr>
          </a:lstStyle>
          <a:p>
            <a:pPr>
              <a:defRPr/>
            </a:pPr>
            <a:endParaRPr lang="tr-TR"/>
          </a:p>
        </p:txBody>
      </p:sp>
      <p:sp>
        <p:nvSpPr>
          <p:cNvPr id="10247"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a:latin typeface="Arial" charset="0"/>
              </a:defRPr>
            </a:lvl1pPr>
          </a:lstStyle>
          <a:p>
            <a:pPr>
              <a:defRPr/>
            </a:pPr>
            <a:fld id="{05CD41EA-EEC9-4A3E-8204-421A03C6287F}"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spcBef>
                <a:spcPct val="0"/>
              </a:spcBef>
            </a:pPr>
            <a:endParaRPr lang="tr-TR" smtClean="0"/>
          </a:p>
        </p:txBody>
      </p:sp>
      <p:sp>
        <p:nvSpPr>
          <p:cNvPr id="98308" name="Slide Number Placeholder 3"/>
          <p:cNvSpPr>
            <a:spLocks noGrp="1"/>
          </p:cNvSpPr>
          <p:nvPr>
            <p:ph type="sldNum" sz="quarter" idx="5"/>
          </p:nvPr>
        </p:nvSpPr>
        <p:spPr>
          <a:noFill/>
        </p:spPr>
        <p:txBody>
          <a:bodyPr/>
          <a:lstStyle/>
          <a:p>
            <a:fld id="{9C5CBD5C-7163-4864-82D6-ADABFA69212F}"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07524" name="Slide Number Placeholder 3"/>
          <p:cNvSpPr>
            <a:spLocks noGrp="1"/>
          </p:cNvSpPr>
          <p:nvPr>
            <p:ph type="sldNum" sz="quarter" idx="5"/>
          </p:nvPr>
        </p:nvSpPr>
        <p:spPr>
          <a:noFill/>
        </p:spPr>
        <p:txBody>
          <a:bodyPr/>
          <a:lstStyle/>
          <a:p>
            <a:fld id="{AD25F06A-8B51-46C4-AFCB-25D25459ADFD}" type="slidenum">
              <a:rPr lang="en-US" smtClean="0"/>
              <a:pPr/>
              <a:t>28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08548" name="Slide Number Placeholder 3"/>
          <p:cNvSpPr>
            <a:spLocks noGrp="1"/>
          </p:cNvSpPr>
          <p:nvPr>
            <p:ph type="sldNum" sz="quarter" idx="5"/>
          </p:nvPr>
        </p:nvSpPr>
        <p:spPr>
          <a:noFill/>
        </p:spPr>
        <p:txBody>
          <a:bodyPr/>
          <a:lstStyle/>
          <a:p>
            <a:fld id="{811B76F1-618D-4D21-96FB-F299C7B55CBB}" type="slidenum">
              <a:rPr lang="en-US" smtClean="0"/>
              <a:pPr/>
              <a:t>29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09572" name="Slide Number Placeholder 3"/>
          <p:cNvSpPr>
            <a:spLocks noGrp="1"/>
          </p:cNvSpPr>
          <p:nvPr>
            <p:ph type="sldNum" sz="quarter" idx="5"/>
          </p:nvPr>
        </p:nvSpPr>
        <p:spPr>
          <a:noFill/>
        </p:spPr>
        <p:txBody>
          <a:bodyPr/>
          <a:lstStyle/>
          <a:p>
            <a:fld id="{FD88FC98-A02F-40B2-8AB9-AF13FF450341}" type="slidenum">
              <a:rPr lang="en-US" smtClean="0"/>
              <a:pPr/>
              <a:t>30</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10596" name="Slide Number Placeholder 3"/>
          <p:cNvSpPr>
            <a:spLocks noGrp="1"/>
          </p:cNvSpPr>
          <p:nvPr>
            <p:ph type="sldNum" sz="quarter" idx="5"/>
          </p:nvPr>
        </p:nvSpPr>
        <p:spPr>
          <a:noFill/>
        </p:spPr>
        <p:txBody>
          <a:bodyPr/>
          <a:lstStyle/>
          <a:p>
            <a:fld id="{318F338F-E56C-463C-B2F2-B216FE027F15}" type="slidenum">
              <a:rPr lang="en-US" smtClean="0"/>
              <a:pPr/>
              <a:t>36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11620" name="Slide Number Placeholder 3"/>
          <p:cNvSpPr>
            <a:spLocks noGrp="1"/>
          </p:cNvSpPr>
          <p:nvPr>
            <p:ph type="sldNum" sz="quarter" idx="5"/>
          </p:nvPr>
        </p:nvSpPr>
        <p:spPr>
          <a:noFill/>
        </p:spPr>
        <p:txBody>
          <a:bodyPr/>
          <a:lstStyle/>
          <a:p>
            <a:fld id="{74573192-4DF0-4D99-ADFB-BCD45F0094E9}" type="slidenum">
              <a:rPr lang="en-US" smtClean="0"/>
              <a:pPr/>
              <a:t>39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12644" name="Slide Number Placeholder 3"/>
          <p:cNvSpPr>
            <a:spLocks noGrp="1"/>
          </p:cNvSpPr>
          <p:nvPr>
            <p:ph type="sldNum" sz="quarter" idx="5"/>
          </p:nvPr>
        </p:nvSpPr>
        <p:spPr>
          <a:noFill/>
        </p:spPr>
        <p:txBody>
          <a:bodyPr/>
          <a:lstStyle/>
          <a:p>
            <a:fld id="{13A9A181-6FD6-461E-8B5B-F6BBEF913788}" type="slidenum">
              <a:rPr lang="en-US" smtClean="0"/>
              <a:pPr/>
              <a:t>40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13668" name="Slide Number Placeholder 3"/>
          <p:cNvSpPr>
            <a:spLocks noGrp="1"/>
          </p:cNvSpPr>
          <p:nvPr>
            <p:ph type="sldNum" sz="quarter" idx="5"/>
          </p:nvPr>
        </p:nvSpPr>
        <p:spPr>
          <a:noFill/>
        </p:spPr>
        <p:txBody>
          <a:bodyPr/>
          <a:lstStyle/>
          <a:p>
            <a:fld id="{37AF79B6-CCEB-4177-9C4E-AB49F505E14B}" type="slidenum">
              <a:rPr lang="en-US" smtClean="0"/>
              <a:pPr/>
              <a:t>41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14692" name="Slide Number Placeholder 3"/>
          <p:cNvSpPr>
            <a:spLocks noGrp="1"/>
          </p:cNvSpPr>
          <p:nvPr>
            <p:ph type="sldNum" sz="quarter" idx="5"/>
          </p:nvPr>
        </p:nvSpPr>
        <p:spPr>
          <a:noFill/>
        </p:spPr>
        <p:txBody>
          <a:bodyPr/>
          <a:lstStyle/>
          <a:p>
            <a:fld id="{745B84ED-13DB-4911-8196-5992BAA8C7DF}" type="slidenum">
              <a:rPr lang="en-US" smtClean="0"/>
              <a:pPr/>
              <a:t>42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15716" name="Slide Number Placeholder 3"/>
          <p:cNvSpPr>
            <a:spLocks noGrp="1"/>
          </p:cNvSpPr>
          <p:nvPr>
            <p:ph type="sldNum" sz="quarter" idx="5"/>
          </p:nvPr>
        </p:nvSpPr>
        <p:spPr>
          <a:noFill/>
        </p:spPr>
        <p:txBody>
          <a:bodyPr/>
          <a:lstStyle/>
          <a:p>
            <a:fld id="{884B61F1-3A8E-4438-B415-56A29421EA29}" type="slidenum">
              <a:rPr lang="en-US" smtClean="0"/>
              <a:pPr/>
              <a:t>45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E5D2FEDF-1CB3-461A-A25D-117128F8F071}" type="slidenum">
              <a:rPr lang="tr-TR" smtClean="0"/>
              <a:pPr/>
              <a:t>48</a:t>
            </a:fld>
            <a:endParaRPr lang="tr-T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46150" y="4860925"/>
            <a:ext cx="5207000" cy="4605338"/>
          </a:xfrm>
          <a:noFill/>
          <a:ln/>
        </p:spPr>
        <p:txBody>
          <a:bodyPr lIns="100673" tIns="50336" rIns="100673" bIns="50336"/>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spcBef>
                <a:spcPct val="0"/>
              </a:spcBef>
            </a:pPr>
            <a:endParaRPr lang="tr-TR" smtClean="0"/>
          </a:p>
        </p:txBody>
      </p:sp>
      <p:sp>
        <p:nvSpPr>
          <p:cNvPr id="99332" name="Slide Number Placeholder 3"/>
          <p:cNvSpPr>
            <a:spLocks noGrp="1"/>
          </p:cNvSpPr>
          <p:nvPr>
            <p:ph type="sldNum" sz="quarter" idx="5"/>
          </p:nvPr>
        </p:nvSpPr>
        <p:spPr>
          <a:noFill/>
        </p:spPr>
        <p:txBody>
          <a:bodyPr/>
          <a:lstStyle/>
          <a:p>
            <a:fld id="{C74E746B-DDA4-419B-B5F0-2578017A5BE8}" type="slidenum">
              <a:rPr lang="en-US" smtClean="0"/>
              <a:pPr/>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17764" name="Slide Number Placeholder 3"/>
          <p:cNvSpPr>
            <a:spLocks noGrp="1"/>
          </p:cNvSpPr>
          <p:nvPr>
            <p:ph type="sldNum" sz="quarter" idx="5"/>
          </p:nvPr>
        </p:nvSpPr>
        <p:spPr>
          <a:noFill/>
        </p:spPr>
        <p:txBody>
          <a:bodyPr/>
          <a:lstStyle/>
          <a:p>
            <a:fld id="{085DD770-4AA6-41A3-B8A3-9BD03C69D79C}" type="slidenum">
              <a:rPr lang="en-US" smtClean="0"/>
              <a:pPr/>
              <a:t>49</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72C2953-CB3D-4D92-99A9-B34C64A3DCA4}" type="slidenum">
              <a:rPr lang="tr-TR" smtClean="0"/>
              <a:pPr/>
              <a:t>53</a:t>
            </a:fld>
            <a:endParaRPr lang="tr-TR"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46150" y="4860925"/>
            <a:ext cx="5207000" cy="4605338"/>
          </a:xfrm>
          <a:noFill/>
          <a:ln/>
        </p:spPr>
        <p:txBody>
          <a:bodyPr/>
          <a:lstStyle/>
          <a:p>
            <a:pPr eaLnBrk="1" hangingPunct="1">
              <a:lnSpc>
                <a:spcPct val="90000"/>
              </a:lnSpc>
            </a:pPr>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19812" name="Slide Number Placeholder 3"/>
          <p:cNvSpPr>
            <a:spLocks noGrp="1"/>
          </p:cNvSpPr>
          <p:nvPr>
            <p:ph type="sldNum" sz="quarter" idx="5"/>
          </p:nvPr>
        </p:nvSpPr>
        <p:spPr>
          <a:noFill/>
        </p:spPr>
        <p:txBody>
          <a:bodyPr/>
          <a:lstStyle/>
          <a:p>
            <a:fld id="{BAA0E89E-70BB-45F8-8986-B70E7A9C4755}" type="slidenum">
              <a:rPr lang="en-US" smtClean="0"/>
              <a:pPr/>
              <a:t>55</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20836" name="Slide Number Placeholder 3"/>
          <p:cNvSpPr>
            <a:spLocks noGrp="1"/>
          </p:cNvSpPr>
          <p:nvPr>
            <p:ph type="sldNum" sz="quarter" idx="5"/>
          </p:nvPr>
        </p:nvSpPr>
        <p:spPr>
          <a:noFill/>
        </p:spPr>
        <p:txBody>
          <a:bodyPr/>
          <a:lstStyle/>
          <a:p>
            <a:fld id="{0097AE3C-60C1-4BAE-BE43-4A58C470A769}" type="slidenum">
              <a:rPr lang="en-US" smtClean="0"/>
              <a:pPr/>
              <a:t>56</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21860" name="Slide Number Placeholder 3"/>
          <p:cNvSpPr>
            <a:spLocks noGrp="1"/>
          </p:cNvSpPr>
          <p:nvPr>
            <p:ph type="sldNum" sz="quarter" idx="5"/>
          </p:nvPr>
        </p:nvSpPr>
        <p:spPr>
          <a:noFill/>
        </p:spPr>
        <p:txBody>
          <a:bodyPr/>
          <a:lstStyle/>
          <a:p>
            <a:fld id="{FD3E8325-1005-40DB-95D8-490DB7E90815}" type="slidenum">
              <a:rPr lang="en-US" smtClean="0"/>
              <a:pPr/>
              <a:t>57</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22884" name="Slide Number Placeholder 3"/>
          <p:cNvSpPr>
            <a:spLocks noGrp="1"/>
          </p:cNvSpPr>
          <p:nvPr>
            <p:ph type="sldNum" sz="quarter" idx="5"/>
          </p:nvPr>
        </p:nvSpPr>
        <p:spPr>
          <a:noFill/>
        </p:spPr>
        <p:txBody>
          <a:bodyPr/>
          <a:lstStyle/>
          <a:p>
            <a:fld id="{16D29B2E-1AD0-42BE-9981-3A0AACE57640}" type="slidenum">
              <a:rPr lang="en-US" smtClean="0"/>
              <a:pPr/>
              <a:t>64</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23908" name="Slide Number Placeholder 3"/>
          <p:cNvSpPr>
            <a:spLocks noGrp="1"/>
          </p:cNvSpPr>
          <p:nvPr>
            <p:ph type="sldNum" sz="quarter" idx="5"/>
          </p:nvPr>
        </p:nvSpPr>
        <p:spPr>
          <a:noFill/>
        </p:spPr>
        <p:txBody>
          <a:bodyPr/>
          <a:lstStyle/>
          <a:p>
            <a:fld id="{F3E7FEC1-2107-46E9-8F7D-E26912D199FB}" type="slidenum">
              <a:rPr lang="en-US" smtClean="0"/>
              <a:pPr/>
              <a:t>68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24932" name="Slide Number Placeholder 3"/>
          <p:cNvSpPr>
            <a:spLocks noGrp="1"/>
          </p:cNvSpPr>
          <p:nvPr>
            <p:ph type="sldNum" sz="quarter" idx="5"/>
          </p:nvPr>
        </p:nvSpPr>
        <p:spPr>
          <a:noFill/>
        </p:spPr>
        <p:txBody>
          <a:bodyPr/>
          <a:lstStyle/>
          <a:p>
            <a:fld id="{BA956231-01EA-49DA-8E04-2BA7141A08CD}" type="slidenum">
              <a:rPr lang="en-US" smtClean="0"/>
              <a:pPr/>
              <a:t>74</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25956" name="Slide Number Placeholder 3"/>
          <p:cNvSpPr>
            <a:spLocks noGrp="1"/>
          </p:cNvSpPr>
          <p:nvPr>
            <p:ph type="sldNum" sz="quarter" idx="5"/>
          </p:nvPr>
        </p:nvSpPr>
        <p:spPr>
          <a:noFill/>
        </p:spPr>
        <p:txBody>
          <a:bodyPr/>
          <a:lstStyle/>
          <a:p>
            <a:fld id="{1377EAC2-D130-44B4-9E6F-4A5A88A0623F}" type="slidenum">
              <a:rPr lang="en-US" smtClean="0"/>
              <a:pPr/>
              <a:t>75</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B156EAF-EA1B-4817-AE33-F17B43AD01BC}" type="slidenum">
              <a:rPr lang="en-US" smtClean="0"/>
              <a:pPr/>
              <a:t>80</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00356" name="Slide Number Placeholder 3"/>
          <p:cNvSpPr>
            <a:spLocks noGrp="1"/>
          </p:cNvSpPr>
          <p:nvPr>
            <p:ph type="sldNum" sz="quarter" idx="5"/>
          </p:nvPr>
        </p:nvSpPr>
        <p:spPr>
          <a:noFill/>
        </p:spPr>
        <p:txBody>
          <a:bodyPr/>
          <a:lstStyle/>
          <a:p>
            <a:fld id="{C2AB4585-A890-440A-B337-9842DEB0E9F8}" type="slidenum">
              <a:rPr lang="en-US" smtClean="0"/>
              <a:pPr/>
              <a:t>5</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D541444F-8113-44FE-98B5-1F7B8F62696C}" type="slidenum">
              <a:rPr lang="en-US" smtClean="0"/>
              <a:pPr/>
              <a:t>81</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0365180C-F45D-4918-AC49-5100E097313D}" type="slidenum">
              <a:rPr lang="en-US" smtClean="0"/>
              <a:pPr/>
              <a:t>82</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30052" name="Slide Number Placeholder 3"/>
          <p:cNvSpPr>
            <a:spLocks noGrp="1"/>
          </p:cNvSpPr>
          <p:nvPr>
            <p:ph type="sldNum" sz="quarter" idx="5"/>
          </p:nvPr>
        </p:nvSpPr>
        <p:spPr>
          <a:noFill/>
        </p:spPr>
        <p:txBody>
          <a:bodyPr/>
          <a:lstStyle/>
          <a:p>
            <a:fld id="{099D3CF5-C57F-4449-BD63-681AFB2BB0E0}" type="slidenum">
              <a:rPr lang="en-US" smtClean="0"/>
              <a:pPr/>
              <a:t>83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31076" name="Slide Number Placeholder 3"/>
          <p:cNvSpPr>
            <a:spLocks noGrp="1"/>
          </p:cNvSpPr>
          <p:nvPr>
            <p:ph type="sldNum" sz="quarter" idx="5"/>
          </p:nvPr>
        </p:nvSpPr>
        <p:spPr>
          <a:noFill/>
        </p:spPr>
        <p:txBody>
          <a:bodyPr/>
          <a:lstStyle/>
          <a:p>
            <a:fld id="{DF02C6B7-ED56-43C5-BE18-B7F1C2CE118C}" type="slidenum">
              <a:rPr lang="en-US" smtClean="0"/>
              <a:pPr/>
              <a:t>84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32100" name="Slide Number Placeholder 3"/>
          <p:cNvSpPr>
            <a:spLocks noGrp="1"/>
          </p:cNvSpPr>
          <p:nvPr>
            <p:ph type="sldNum" sz="quarter" idx="5"/>
          </p:nvPr>
        </p:nvSpPr>
        <p:spPr>
          <a:noFill/>
        </p:spPr>
        <p:txBody>
          <a:bodyPr/>
          <a:lstStyle/>
          <a:p>
            <a:fld id="{D9CC14FD-5F42-4710-B769-370D57F42BFB}" type="slidenum">
              <a:rPr lang="en-US" smtClean="0"/>
              <a:pPr/>
              <a:t>88</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33124" name="Slide Number Placeholder 3"/>
          <p:cNvSpPr>
            <a:spLocks noGrp="1"/>
          </p:cNvSpPr>
          <p:nvPr>
            <p:ph type="sldNum" sz="quarter" idx="5"/>
          </p:nvPr>
        </p:nvSpPr>
        <p:spPr>
          <a:noFill/>
        </p:spPr>
        <p:txBody>
          <a:bodyPr/>
          <a:lstStyle/>
          <a:p>
            <a:fld id="{90425BC2-5FBB-4E9E-9D0A-4936D12AE235}" type="slidenum">
              <a:rPr lang="en-US" smtClean="0"/>
              <a:pPr/>
              <a:t>89</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34148" name="Slide Number Placeholder 3"/>
          <p:cNvSpPr>
            <a:spLocks noGrp="1"/>
          </p:cNvSpPr>
          <p:nvPr>
            <p:ph type="sldNum" sz="quarter" idx="5"/>
          </p:nvPr>
        </p:nvSpPr>
        <p:spPr>
          <a:noFill/>
        </p:spPr>
        <p:txBody>
          <a:bodyPr/>
          <a:lstStyle/>
          <a:p>
            <a:fld id="{36C73A39-FDBE-4B4C-AB16-CE8BEB955246}" type="slidenum">
              <a:rPr lang="en-US" smtClean="0"/>
              <a:pPr/>
              <a:t>90</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35172" name="Slide Number Placeholder 3"/>
          <p:cNvSpPr>
            <a:spLocks noGrp="1"/>
          </p:cNvSpPr>
          <p:nvPr>
            <p:ph type="sldNum" sz="quarter" idx="5"/>
          </p:nvPr>
        </p:nvSpPr>
        <p:spPr>
          <a:noFill/>
        </p:spPr>
        <p:txBody>
          <a:bodyPr/>
          <a:lstStyle/>
          <a:p>
            <a:fld id="{43ADAA1B-813C-44A8-95E1-670250547250}" type="slidenum">
              <a:rPr lang="en-US" smtClean="0"/>
              <a:pPr/>
              <a:t>91</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36196" name="Slide Number Placeholder 3"/>
          <p:cNvSpPr>
            <a:spLocks noGrp="1"/>
          </p:cNvSpPr>
          <p:nvPr>
            <p:ph type="sldNum" sz="quarter" idx="5"/>
          </p:nvPr>
        </p:nvSpPr>
        <p:spPr>
          <a:noFill/>
        </p:spPr>
        <p:txBody>
          <a:bodyPr/>
          <a:lstStyle/>
          <a:p>
            <a:fld id="{D9CB1942-A441-4C7B-BBDC-769BD52D36F1}" type="slidenum">
              <a:rPr lang="en-US" smtClean="0"/>
              <a:pPr/>
              <a:t>92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65EEFA63-85D5-4271-9142-4607B8DDA242}" type="slidenum">
              <a:rPr lang="tr-TR" smtClean="0"/>
              <a:pPr/>
              <a:t>8</a:t>
            </a:fld>
            <a:endParaRPr lang="tr-TR" smtClean="0"/>
          </a:p>
        </p:txBody>
      </p:sp>
      <p:sp>
        <p:nvSpPr>
          <p:cNvPr id="101379" name="Rectangle 2"/>
          <p:cNvSpPr>
            <a:spLocks noGrp="1" noRot="1" noChangeAspect="1" noChangeArrowheads="1" noTextEdit="1"/>
          </p:cNvSpPr>
          <p:nvPr>
            <p:ph type="sldImg"/>
          </p:nvPr>
        </p:nvSpPr>
        <p:spPr>
          <a:xfrm>
            <a:off x="1003300" y="777875"/>
            <a:ext cx="5097463" cy="3824288"/>
          </a:xfrm>
          <a:ln/>
        </p:spPr>
      </p:sp>
      <p:sp>
        <p:nvSpPr>
          <p:cNvPr id="101380" name="Rectangle 3"/>
          <p:cNvSpPr>
            <a:spLocks noGrp="1" noChangeArrowheads="1"/>
          </p:cNvSpPr>
          <p:nvPr>
            <p:ph type="body" idx="1"/>
          </p:nvPr>
        </p:nvSpPr>
        <p:spPr>
          <a:xfrm>
            <a:off x="952500" y="4887913"/>
            <a:ext cx="5170488" cy="4572000"/>
          </a:xfrm>
          <a:noFill/>
          <a:ln/>
        </p:spPr>
        <p:txBody>
          <a:bodyPr lIns="100673" tIns="50336" rIns="100673" bIns="50336"/>
          <a:lstStyle/>
          <a:p>
            <a:pPr eaLnBrk="1" hangingPunct="1"/>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A39DCDBA-5305-4D45-9B76-4C618BA5CE04}" type="slidenum">
              <a:rPr lang="tr-TR" smtClean="0"/>
              <a:pPr/>
              <a:t>9</a:t>
            </a:fld>
            <a:endParaRPr lang="tr-TR" smtClean="0"/>
          </a:p>
        </p:txBody>
      </p:sp>
      <p:sp>
        <p:nvSpPr>
          <p:cNvPr id="102403" name="Rectangle 2"/>
          <p:cNvSpPr>
            <a:spLocks noGrp="1" noRot="1" noChangeAspect="1" noChangeArrowheads="1" noTextEdit="1"/>
          </p:cNvSpPr>
          <p:nvPr>
            <p:ph type="sldImg"/>
          </p:nvPr>
        </p:nvSpPr>
        <p:spPr>
          <a:xfrm>
            <a:off x="1011238" y="800100"/>
            <a:ext cx="5113337" cy="3836988"/>
          </a:xfrm>
          <a:ln/>
        </p:spPr>
      </p:sp>
      <p:sp>
        <p:nvSpPr>
          <p:cNvPr id="102404" name="Rectangle 3"/>
          <p:cNvSpPr>
            <a:spLocks noGrp="1" noChangeArrowheads="1"/>
          </p:cNvSpPr>
          <p:nvPr>
            <p:ph type="body" idx="1"/>
          </p:nvPr>
        </p:nvSpPr>
        <p:spPr>
          <a:xfrm>
            <a:off x="973138" y="4876800"/>
            <a:ext cx="5191125" cy="4557713"/>
          </a:xfrm>
          <a:noFill/>
          <a:ln/>
        </p:spPr>
        <p:txBody>
          <a:bodyPr/>
          <a:lstStyle/>
          <a:p>
            <a:pPr eaLnBrk="1" hangingPunct="1"/>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03428" name="Slide Number Placeholder 3"/>
          <p:cNvSpPr>
            <a:spLocks noGrp="1"/>
          </p:cNvSpPr>
          <p:nvPr>
            <p:ph type="sldNum" sz="quarter" idx="5"/>
          </p:nvPr>
        </p:nvSpPr>
        <p:spPr>
          <a:noFill/>
        </p:spPr>
        <p:txBody>
          <a:bodyPr/>
          <a:lstStyle/>
          <a:p>
            <a:fld id="{5251A301-97FB-4FA8-B75E-62A6014CE555}" type="slidenum">
              <a:rPr lang="en-US" smtClean="0"/>
              <a:pPr/>
              <a:t>20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04452" name="Slide Number Placeholder 3"/>
          <p:cNvSpPr>
            <a:spLocks noGrp="1"/>
          </p:cNvSpPr>
          <p:nvPr>
            <p:ph type="sldNum" sz="quarter" idx="5"/>
          </p:nvPr>
        </p:nvSpPr>
        <p:spPr>
          <a:noFill/>
        </p:spPr>
        <p:txBody>
          <a:bodyPr/>
          <a:lstStyle/>
          <a:p>
            <a:fld id="{DE02C605-1C97-4433-9976-4790D218AF3C}" type="slidenum">
              <a:rPr lang="en-US" smtClean="0"/>
              <a:pPr/>
              <a:t>25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05476" name="Slide Number Placeholder 3"/>
          <p:cNvSpPr>
            <a:spLocks noGrp="1"/>
          </p:cNvSpPr>
          <p:nvPr>
            <p:ph type="sldNum" sz="quarter" idx="5"/>
          </p:nvPr>
        </p:nvSpPr>
        <p:spPr>
          <a:noFill/>
        </p:spPr>
        <p:txBody>
          <a:bodyPr/>
          <a:lstStyle/>
          <a:p>
            <a:fld id="{53841B4F-4941-4F73-84A0-1B31672879BF}" type="slidenum">
              <a:rPr lang="en-US" smtClean="0"/>
              <a:pPr/>
              <a:t>26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spcBef>
                <a:spcPct val="0"/>
              </a:spcBef>
            </a:pPr>
            <a:endParaRPr lang="tr-TR" smtClean="0"/>
          </a:p>
        </p:txBody>
      </p:sp>
      <p:sp>
        <p:nvSpPr>
          <p:cNvPr id="106500" name="Slide Number Placeholder 3"/>
          <p:cNvSpPr>
            <a:spLocks noGrp="1"/>
          </p:cNvSpPr>
          <p:nvPr>
            <p:ph type="sldNum" sz="quarter" idx="5"/>
          </p:nvPr>
        </p:nvSpPr>
        <p:spPr>
          <a:noFill/>
        </p:spPr>
        <p:txBody>
          <a:bodyPr/>
          <a:lstStyle/>
          <a:p>
            <a:fld id="{403D05F8-C89A-4DAB-8268-31DCB650D0B5}" type="slidenum">
              <a:rPr lang="en-US" smtClean="0"/>
              <a:pPr/>
              <a:t>27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1BBBCF24-7A02-4FF6-B372-1D4FB7DBED11}"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914A09C5-8BA9-4516-957D-CC0055B87323}"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1532E2BD-6A68-4D26-A314-BC8FCDF547B1}"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endParaRPr lang="tr-TR" noProof="0" smtClean="0"/>
          </a:p>
        </p:txBody>
      </p:sp>
      <p:sp>
        <p:nvSpPr>
          <p:cNvPr id="5" name="Date Placeholder 3"/>
          <p:cNvSpPr>
            <a:spLocks noGrp="1"/>
          </p:cNvSpPr>
          <p:nvPr>
            <p:ph type="dt" sz="half" idx="10"/>
          </p:nvPr>
        </p:nvSpPr>
        <p:spPr/>
        <p:txBody>
          <a:bodyPr/>
          <a:lstStyle>
            <a:lvl1pPr>
              <a:defRPr/>
            </a:lvl1pPr>
          </a:lstStyle>
          <a:p>
            <a:pPr>
              <a:defRPr/>
            </a:pPr>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B117B4D0-1E02-4FA7-97B9-C8DB2BBF5DAE}"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5A8364E7-1CB5-45A2-9320-F9044B6C1A1A}"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tr-TR" noProof="0" smtClean="0"/>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4C04C588-EE70-430F-950D-893DA4A4A113}"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143000"/>
            <a:ext cx="77724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6"/>
          <p:cNvSpPr>
            <a:spLocks noGrp="1" noChangeArrowheads="1"/>
          </p:cNvSpPr>
          <p:nvPr>
            <p:ph type="dt" sz="half" idx="10"/>
          </p:nvPr>
        </p:nvSpPr>
        <p:spPr/>
        <p:txBody>
          <a:bodyPr/>
          <a:lstStyle>
            <a:lvl1pPr>
              <a:defRPr/>
            </a:lvl1pPr>
          </a:lstStyle>
          <a:p>
            <a:pPr>
              <a:defRPr/>
            </a:pPr>
            <a:endParaRPr lang="en-US"/>
          </a:p>
        </p:txBody>
      </p:sp>
      <p:sp>
        <p:nvSpPr>
          <p:cNvPr id="4" name="Rectangle 7"/>
          <p:cNvSpPr>
            <a:spLocks noGrp="1" noChangeArrowheads="1"/>
          </p:cNvSpPr>
          <p:nvPr>
            <p:ph type="ftr" sz="quarter" idx="11"/>
          </p:nvPr>
        </p:nvSpPr>
        <p:spPr/>
        <p:txBody>
          <a:bodyPr/>
          <a:lstStyle>
            <a:lvl1pPr>
              <a:defRPr/>
            </a:lvl1pPr>
          </a:lstStyle>
          <a:p>
            <a:pPr>
              <a:defRPr/>
            </a:pPr>
            <a:endParaRPr lang="en-US"/>
          </a:p>
        </p:txBody>
      </p:sp>
      <p:sp>
        <p:nvSpPr>
          <p:cNvPr id="5" name="Rectangle 8"/>
          <p:cNvSpPr>
            <a:spLocks noGrp="1" noChangeArrowheads="1"/>
          </p:cNvSpPr>
          <p:nvPr>
            <p:ph type="sldNum" sz="quarter" idx="12"/>
          </p:nvPr>
        </p:nvSpPr>
        <p:spPr/>
        <p:txBody>
          <a:bodyPr/>
          <a:lstStyle>
            <a:lvl1pPr>
              <a:defRPr/>
            </a:lvl1pPr>
          </a:lstStyle>
          <a:p>
            <a:pPr>
              <a:defRPr/>
            </a:pPr>
            <a:fld id="{AFB4BFAD-F444-44D0-9191-61426CB7EB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F13CECC9-7742-40D9-85E0-21FB0CEBCF1A}"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53C9125B-855B-4AF2-A7A5-B436B9B6A641}"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4A30E435-B9EB-4D37-96E6-4C917BCC238E}"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50132550-12AE-4C13-8F0D-6B7AB44DDE05}"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2C27D319-F79F-4C56-B5FF-129C6F41E1B6}"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10401CAB-724D-4E2E-A682-74E5B6C7A420}"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F954A5CE-B538-404B-8F20-BC392D941618}"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ADB9D7F1-8CC7-4FD7-ADB3-AA93E379F8AC}"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E782BBDE-F26D-48D1-B01B-4CC7938DAE8F}"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ulent.acikgoz@undp.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3" Type="http://schemas.openxmlformats.org/officeDocument/2006/relationships/hyperlink" Target="mailto:bulent.acikgoz@undp.org"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ln>
            <a:solidFill>
              <a:srgbClr val="7F7F7F"/>
            </a:solidFill>
          </a:ln>
        </p:spPr>
        <p:txBody>
          <a:bodyPr/>
          <a:lstStyle/>
          <a:p>
            <a:pPr eaLnBrk="1" hangingPunct="1"/>
            <a:r>
              <a:rPr lang="tr-TR" smtClean="0">
                <a:latin typeface="Times New Roman" pitchFamily="18" charset="0"/>
                <a:cs typeface="Times New Roman" pitchFamily="18" charset="0"/>
              </a:rPr>
              <a:t>Proje Döngüsü Yönetimi ve </a:t>
            </a:r>
            <a:r>
              <a:rPr lang="tr-TR" sz="3600" smtClean="0">
                <a:latin typeface="Times New Roman" pitchFamily="18" charset="0"/>
                <a:cs typeface="Times New Roman" pitchFamily="18" charset="0"/>
              </a:rPr>
              <a:t>Mantıksal Çerçeve Yaklaşımı</a:t>
            </a:r>
            <a:endParaRPr lang="en-US" sz="3600" smtClean="0">
              <a:latin typeface="Times New Roman" pitchFamily="18" charset="0"/>
              <a:cs typeface="Times New Roman" pitchFamily="18"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Wingdings 3"/>
              <a:buNone/>
              <a:defRPr/>
            </a:pPr>
            <a:r>
              <a:rPr lang="tr-TR" sz="1600" dirty="0" smtClean="0">
                <a:solidFill>
                  <a:schemeClr val="tx1"/>
                </a:solidFill>
                <a:latin typeface="Times New Roman" pitchFamily="18" charset="0"/>
                <a:cs typeface="Times New Roman" pitchFamily="18" charset="0"/>
              </a:rPr>
              <a:t>Bülent Açıkgöz, Proje Yöneticisi, UNDP</a:t>
            </a:r>
          </a:p>
          <a:p>
            <a:pPr eaLnBrk="1" fontAlgn="auto" hangingPunct="1">
              <a:spcAft>
                <a:spcPts val="0"/>
              </a:spcAft>
              <a:buFont typeface="Wingdings 3"/>
              <a:buNone/>
              <a:defRPr/>
            </a:pPr>
            <a:r>
              <a:rPr lang="tr-TR" sz="1600" dirty="0" err="1" smtClean="0">
                <a:solidFill>
                  <a:schemeClr val="tx1"/>
                </a:solidFill>
                <a:latin typeface="Times New Roman" pitchFamily="18" charset="0"/>
                <a:cs typeface="Times New Roman" pitchFamily="18" charset="0"/>
                <a:hlinkClick r:id="rId3"/>
              </a:rPr>
              <a:t>bulent</a:t>
            </a:r>
            <a:r>
              <a:rPr lang="tr-TR" sz="1600" dirty="0" smtClean="0">
                <a:solidFill>
                  <a:schemeClr val="tx1"/>
                </a:solidFill>
                <a:latin typeface="Times New Roman" pitchFamily="18" charset="0"/>
                <a:cs typeface="Times New Roman" pitchFamily="18" charset="0"/>
                <a:hlinkClick r:id="rId3"/>
              </a:rPr>
              <a:t>.</a:t>
            </a:r>
            <a:r>
              <a:rPr lang="tr-TR" sz="1600" dirty="0" err="1" smtClean="0">
                <a:solidFill>
                  <a:schemeClr val="tx1"/>
                </a:solidFill>
                <a:latin typeface="Times New Roman" pitchFamily="18" charset="0"/>
                <a:cs typeface="Times New Roman" pitchFamily="18" charset="0"/>
                <a:hlinkClick r:id="rId3"/>
              </a:rPr>
              <a:t>acikgoz</a:t>
            </a:r>
            <a:r>
              <a:rPr lang="tr-TR" sz="1600" dirty="0" smtClean="0">
                <a:solidFill>
                  <a:schemeClr val="tx1"/>
                </a:solidFill>
                <a:latin typeface="Times New Roman" pitchFamily="18" charset="0"/>
                <a:cs typeface="Times New Roman" pitchFamily="18" charset="0"/>
                <a:hlinkClick r:id="rId3"/>
              </a:rPr>
              <a:t>@</a:t>
            </a:r>
            <a:r>
              <a:rPr lang="tr-TR" sz="1600" dirty="0" err="1" smtClean="0">
                <a:solidFill>
                  <a:schemeClr val="tx1"/>
                </a:solidFill>
                <a:latin typeface="Times New Roman" pitchFamily="18" charset="0"/>
                <a:cs typeface="Times New Roman" pitchFamily="18" charset="0"/>
                <a:hlinkClick r:id="rId3"/>
              </a:rPr>
              <a:t>undp</a:t>
            </a:r>
            <a:r>
              <a:rPr lang="tr-TR" sz="1600" dirty="0" smtClean="0">
                <a:solidFill>
                  <a:schemeClr val="tx1"/>
                </a:solidFill>
                <a:latin typeface="Times New Roman" pitchFamily="18" charset="0"/>
                <a:cs typeface="Times New Roman" pitchFamily="18" charset="0"/>
                <a:hlinkClick r:id="rId3"/>
              </a:rPr>
              <a:t>.org</a:t>
            </a:r>
            <a:r>
              <a:rPr lang="tr-TR" sz="1600" dirty="0" smtClean="0">
                <a:solidFill>
                  <a:schemeClr val="tx1"/>
                </a:solidFill>
                <a:latin typeface="Times New Roman" pitchFamily="18" charset="0"/>
                <a:cs typeface="Times New Roman" pitchFamily="18" charset="0"/>
              </a:rPr>
              <a:t> </a:t>
            </a:r>
          </a:p>
          <a:p>
            <a:pPr eaLnBrk="1" fontAlgn="auto" hangingPunct="1">
              <a:spcAft>
                <a:spcPts val="0"/>
              </a:spcAft>
              <a:buFont typeface="Wingdings 3"/>
              <a:buNone/>
              <a:defRPr/>
            </a:pPr>
            <a:endParaRPr lang="tr-TR" dirty="0" smtClean="0">
              <a:latin typeface="Times New Roman" pitchFamily="18" charset="0"/>
              <a:cs typeface="Times New Roman" pitchFamily="18" charset="0"/>
            </a:endParaRPr>
          </a:p>
          <a:p>
            <a:pPr eaLnBrk="1" fontAlgn="auto" hangingPunct="1">
              <a:spcAft>
                <a:spcPts val="0"/>
              </a:spcAft>
              <a:buFont typeface="Wingdings 3"/>
              <a:buNone/>
              <a:defRP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FB981DA5-4D4F-4012-9487-41787EF12893}" type="slidenum">
              <a:rPr lang="tr-TR">
                <a:latin typeface="Times New Roman" pitchFamily="18" charset="0"/>
                <a:cs typeface="Times New Roman" pitchFamily="18" charset="0"/>
              </a:rPr>
              <a:pPr>
                <a:defRPr/>
              </a:pPr>
              <a:t>1</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7388" y="561975"/>
            <a:ext cx="7772400" cy="1143000"/>
          </a:xfrm>
          <a:prstGeom prst="rect">
            <a:avLst/>
          </a:prstGeom>
          <a:noFill/>
          <a:ln w="9525">
            <a:noFill/>
            <a:miter lim="800000"/>
            <a:headEnd/>
            <a:tailEnd/>
          </a:ln>
        </p:spPr>
        <p:txBody>
          <a:bodyPr anchor="ctr"/>
          <a:lstStyle/>
          <a:p>
            <a:pPr algn="ctr"/>
            <a:r>
              <a:rPr lang="tr-TR" sz="2800" b="1" i="1">
                <a:latin typeface="Times New Roman" pitchFamily="18" charset="0"/>
                <a:cs typeface="Times New Roman" pitchFamily="18" charset="0"/>
              </a:rPr>
              <a:t>Proje Döngüsü Yönetimi</a:t>
            </a:r>
          </a:p>
        </p:txBody>
      </p:sp>
      <p:sp>
        <p:nvSpPr>
          <p:cNvPr id="9219" name="Rectangle 3"/>
          <p:cNvSpPr>
            <a:spLocks noChangeArrowheads="1"/>
          </p:cNvSpPr>
          <p:nvPr/>
        </p:nvSpPr>
        <p:spPr bwMode="auto">
          <a:xfrm>
            <a:off x="3201988" y="1704975"/>
            <a:ext cx="1809750" cy="612775"/>
          </a:xfrm>
          <a:prstGeom prst="rect">
            <a:avLst/>
          </a:prstGeom>
          <a:solidFill>
            <a:schemeClr val="bg1">
              <a:lumMod val="85000"/>
            </a:schemeClr>
          </a:solidFill>
          <a:ln w="9525">
            <a:noFill/>
            <a:miter lim="800000"/>
            <a:headEnd/>
            <a:tailEnd/>
          </a:ln>
        </p:spPr>
        <p:txBody>
          <a:bodyPr wrap="none" anchor="ctr"/>
          <a:lstStyle/>
          <a:p>
            <a:pPr algn="ctr">
              <a:defRPr/>
            </a:pPr>
            <a:r>
              <a:rPr lang="tr-TR" sz="2000" dirty="0">
                <a:latin typeface="Times New Roman" pitchFamily="18" charset="0"/>
                <a:ea typeface="Tahoma" pitchFamily="34" charset="0"/>
                <a:cs typeface="Times New Roman" pitchFamily="18" charset="0"/>
              </a:rPr>
              <a:t>Proje fikrini </a:t>
            </a:r>
          </a:p>
          <a:p>
            <a:pPr algn="ctr">
              <a:defRPr/>
            </a:pPr>
            <a:r>
              <a:rPr lang="tr-TR" sz="2000" dirty="0">
                <a:latin typeface="Times New Roman" pitchFamily="18" charset="0"/>
                <a:ea typeface="Tahoma" pitchFamily="34" charset="0"/>
                <a:cs typeface="Times New Roman" pitchFamily="18" charset="0"/>
              </a:rPr>
              <a:t>belirleme</a:t>
            </a:r>
          </a:p>
        </p:txBody>
      </p:sp>
      <p:sp>
        <p:nvSpPr>
          <p:cNvPr id="9220" name="Rectangle 4"/>
          <p:cNvSpPr>
            <a:spLocks noChangeArrowheads="1"/>
          </p:cNvSpPr>
          <p:nvPr/>
        </p:nvSpPr>
        <p:spPr bwMode="auto">
          <a:xfrm>
            <a:off x="4643438" y="2600325"/>
            <a:ext cx="2197100" cy="612775"/>
          </a:xfrm>
          <a:prstGeom prst="rect">
            <a:avLst/>
          </a:prstGeom>
          <a:solidFill>
            <a:schemeClr val="bg1">
              <a:lumMod val="85000"/>
            </a:schemeClr>
          </a:solidFill>
          <a:ln w="9525">
            <a:noFill/>
            <a:miter lim="800000"/>
            <a:headEnd/>
            <a:tailEnd/>
          </a:ln>
        </p:spPr>
        <p:txBody>
          <a:bodyPr wrap="none" anchor="ctr"/>
          <a:lstStyle/>
          <a:p>
            <a:pPr algn="ctr">
              <a:defRPr/>
            </a:pPr>
            <a:r>
              <a:rPr lang="tr-TR" sz="2000">
                <a:latin typeface="Times New Roman" pitchFamily="18" charset="0"/>
                <a:ea typeface="Tahoma" pitchFamily="34" charset="0"/>
                <a:cs typeface="Times New Roman" pitchFamily="18" charset="0"/>
              </a:rPr>
              <a:t>Proje Fikrinin Analizi</a:t>
            </a:r>
          </a:p>
        </p:txBody>
      </p:sp>
      <p:sp>
        <p:nvSpPr>
          <p:cNvPr id="12293" name="Line 5"/>
          <p:cNvSpPr>
            <a:spLocks noChangeShapeType="1"/>
          </p:cNvSpPr>
          <p:nvPr/>
        </p:nvSpPr>
        <p:spPr bwMode="auto">
          <a:xfrm>
            <a:off x="5106988" y="2066925"/>
            <a:ext cx="762000" cy="350838"/>
          </a:xfrm>
          <a:prstGeom prst="line">
            <a:avLst/>
          </a:prstGeom>
          <a:noFill/>
          <a:ln w="34925">
            <a:solidFill>
              <a:schemeClr val="tx1"/>
            </a:solidFill>
            <a:miter lim="800000"/>
            <a:headEnd/>
            <a:tailEnd type="triangle" w="med" len="med"/>
          </a:ln>
        </p:spPr>
        <p:txBody>
          <a:bodyPr wrap="none"/>
          <a:lstStyle/>
          <a:p>
            <a:endParaRPr lang="tr-TR"/>
          </a:p>
        </p:txBody>
      </p:sp>
      <p:sp>
        <p:nvSpPr>
          <p:cNvPr id="12294" name="Line 6"/>
          <p:cNvSpPr>
            <a:spLocks noChangeShapeType="1"/>
          </p:cNvSpPr>
          <p:nvPr/>
        </p:nvSpPr>
        <p:spPr bwMode="auto">
          <a:xfrm>
            <a:off x="5945188" y="3286125"/>
            <a:ext cx="0" cy="350838"/>
          </a:xfrm>
          <a:prstGeom prst="line">
            <a:avLst/>
          </a:prstGeom>
          <a:noFill/>
          <a:ln w="34925">
            <a:solidFill>
              <a:schemeClr val="tx1"/>
            </a:solidFill>
            <a:miter lim="800000"/>
            <a:headEnd/>
            <a:tailEnd type="triangle" w="med" len="med"/>
          </a:ln>
        </p:spPr>
        <p:txBody>
          <a:bodyPr wrap="none"/>
          <a:lstStyle/>
          <a:p>
            <a:endParaRPr lang="tr-TR"/>
          </a:p>
        </p:txBody>
      </p:sp>
      <p:sp>
        <p:nvSpPr>
          <p:cNvPr id="9223" name="Rectangle 7"/>
          <p:cNvSpPr>
            <a:spLocks noChangeArrowheads="1"/>
          </p:cNvSpPr>
          <p:nvPr/>
        </p:nvSpPr>
        <p:spPr bwMode="auto">
          <a:xfrm>
            <a:off x="4783138" y="3724275"/>
            <a:ext cx="2095500" cy="612775"/>
          </a:xfrm>
          <a:prstGeom prst="rect">
            <a:avLst/>
          </a:prstGeom>
          <a:solidFill>
            <a:schemeClr val="bg1">
              <a:lumMod val="85000"/>
            </a:schemeClr>
          </a:solidFill>
          <a:ln w="9525">
            <a:noFill/>
            <a:miter lim="800000"/>
            <a:headEnd/>
            <a:tailEnd/>
          </a:ln>
        </p:spPr>
        <p:txBody>
          <a:bodyPr wrap="none" anchor="ctr"/>
          <a:lstStyle/>
          <a:p>
            <a:pPr algn="ctr">
              <a:defRPr/>
            </a:pPr>
            <a:r>
              <a:rPr lang="tr-TR" sz="2000">
                <a:latin typeface="Times New Roman" pitchFamily="18" charset="0"/>
                <a:ea typeface="Tahoma" pitchFamily="34" charset="0"/>
                <a:cs typeface="Times New Roman" pitchFamily="18" charset="0"/>
              </a:rPr>
              <a:t>Ön değerlendirme</a:t>
            </a:r>
          </a:p>
        </p:txBody>
      </p:sp>
      <p:sp>
        <p:nvSpPr>
          <p:cNvPr id="12296" name="Line 8"/>
          <p:cNvSpPr>
            <a:spLocks noChangeShapeType="1"/>
          </p:cNvSpPr>
          <p:nvPr/>
        </p:nvSpPr>
        <p:spPr bwMode="auto">
          <a:xfrm flipH="1">
            <a:off x="5487988" y="4429125"/>
            <a:ext cx="381000" cy="438150"/>
          </a:xfrm>
          <a:prstGeom prst="line">
            <a:avLst/>
          </a:prstGeom>
          <a:noFill/>
          <a:ln w="34925">
            <a:solidFill>
              <a:schemeClr val="tx1"/>
            </a:solidFill>
            <a:miter lim="800000"/>
            <a:headEnd/>
            <a:tailEnd type="triangle" w="med" len="med"/>
          </a:ln>
        </p:spPr>
        <p:txBody>
          <a:bodyPr wrap="none"/>
          <a:lstStyle/>
          <a:p>
            <a:endParaRPr lang="tr-TR"/>
          </a:p>
        </p:txBody>
      </p:sp>
      <p:sp>
        <p:nvSpPr>
          <p:cNvPr id="9225" name="Rectangle 9"/>
          <p:cNvSpPr>
            <a:spLocks noChangeArrowheads="1"/>
          </p:cNvSpPr>
          <p:nvPr/>
        </p:nvSpPr>
        <p:spPr bwMode="auto">
          <a:xfrm>
            <a:off x="3087688" y="4695825"/>
            <a:ext cx="2095500" cy="612775"/>
          </a:xfrm>
          <a:prstGeom prst="rect">
            <a:avLst/>
          </a:prstGeom>
          <a:solidFill>
            <a:schemeClr val="bg1">
              <a:lumMod val="85000"/>
            </a:schemeClr>
          </a:solidFill>
          <a:ln w="9525">
            <a:noFill/>
            <a:miter lim="800000"/>
            <a:headEnd/>
            <a:tailEnd/>
          </a:ln>
        </p:spPr>
        <p:txBody>
          <a:bodyPr wrap="none" anchor="ctr"/>
          <a:lstStyle/>
          <a:p>
            <a:pPr algn="ctr">
              <a:defRPr/>
            </a:pPr>
            <a:r>
              <a:rPr lang="tr-TR" sz="2000">
                <a:latin typeface="Times New Roman" pitchFamily="18" charset="0"/>
                <a:ea typeface="Tahoma" pitchFamily="34" charset="0"/>
                <a:cs typeface="Times New Roman" pitchFamily="18" charset="0"/>
              </a:rPr>
              <a:t>Proje Finansmanı</a:t>
            </a:r>
          </a:p>
        </p:txBody>
      </p:sp>
      <p:sp>
        <p:nvSpPr>
          <p:cNvPr id="12298" name="Line 10"/>
          <p:cNvSpPr>
            <a:spLocks noChangeShapeType="1"/>
          </p:cNvSpPr>
          <p:nvPr/>
        </p:nvSpPr>
        <p:spPr bwMode="auto">
          <a:xfrm flipH="1" flipV="1">
            <a:off x="2554288" y="4429125"/>
            <a:ext cx="571500" cy="438150"/>
          </a:xfrm>
          <a:prstGeom prst="line">
            <a:avLst/>
          </a:prstGeom>
          <a:noFill/>
          <a:ln w="25400">
            <a:solidFill>
              <a:schemeClr val="tx1"/>
            </a:solidFill>
            <a:miter lim="800000"/>
            <a:headEnd/>
            <a:tailEnd type="triangle" w="med" len="med"/>
          </a:ln>
        </p:spPr>
        <p:txBody>
          <a:bodyPr wrap="none"/>
          <a:lstStyle/>
          <a:p>
            <a:endParaRPr lang="tr-TR"/>
          </a:p>
        </p:txBody>
      </p:sp>
      <p:sp>
        <p:nvSpPr>
          <p:cNvPr id="9227" name="Rectangle 11"/>
          <p:cNvSpPr>
            <a:spLocks noChangeArrowheads="1"/>
          </p:cNvSpPr>
          <p:nvPr/>
        </p:nvSpPr>
        <p:spPr bwMode="auto">
          <a:xfrm>
            <a:off x="1239838" y="3648075"/>
            <a:ext cx="2095500" cy="612775"/>
          </a:xfrm>
          <a:prstGeom prst="rect">
            <a:avLst/>
          </a:prstGeom>
          <a:solidFill>
            <a:schemeClr val="bg1">
              <a:lumMod val="85000"/>
            </a:schemeClr>
          </a:solidFill>
          <a:ln w="9525">
            <a:noFill/>
            <a:miter lim="800000"/>
            <a:headEnd/>
            <a:tailEnd/>
          </a:ln>
        </p:spPr>
        <p:txBody>
          <a:bodyPr wrap="none" anchor="ctr"/>
          <a:lstStyle/>
          <a:p>
            <a:pPr algn="ctr">
              <a:defRPr/>
            </a:pPr>
            <a:r>
              <a:rPr lang="tr-TR" sz="2000">
                <a:latin typeface="Times New Roman" pitchFamily="18" charset="0"/>
                <a:ea typeface="Tahoma" pitchFamily="34" charset="0"/>
                <a:cs typeface="Times New Roman" pitchFamily="18" charset="0"/>
              </a:rPr>
              <a:t>Uygulama</a:t>
            </a:r>
          </a:p>
        </p:txBody>
      </p:sp>
      <p:sp>
        <p:nvSpPr>
          <p:cNvPr id="12300" name="Line 12"/>
          <p:cNvSpPr>
            <a:spLocks noChangeShapeType="1"/>
          </p:cNvSpPr>
          <p:nvPr/>
        </p:nvSpPr>
        <p:spPr bwMode="auto">
          <a:xfrm flipV="1">
            <a:off x="2516188" y="3209925"/>
            <a:ext cx="0" cy="350838"/>
          </a:xfrm>
          <a:prstGeom prst="line">
            <a:avLst/>
          </a:prstGeom>
          <a:noFill/>
          <a:ln w="28575">
            <a:solidFill>
              <a:schemeClr val="tx1"/>
            </a:solidFill>
            <a:miter lim="800000"/>
            <a:headEnd/>
            <a:tailEnd type="triangle" w="med" len="med"/>
          </a:ln>
        </p:spPr>
        <p:txBody>
          <a:bodyPr wrap="none"/>
          <a:lstStyle/>
          <a:p>
            <a:endParaRPr lang="tr-TR"/>
          </a:p>
        </p:txBody>
      </p:sp>
      <p:sp>
        <p:nvSpPr>
          <p:cNvPr id="9229" name="Rectangle 13"/>
          <p:cNvSpPr>
            <a:spLocks noChangeArrowheads="1"/>
          </p:cNvSpPr>
          <p:nvPr/>
        </p:nvSpPr>
        <p:spPr bwMode="auto">
          <a:xfrm>
            <a:off x="1258888" y="2600325"/>
            <a:ext cx="2095500" cy="612775"/>
          </a:xfrm>
          <a:prstGeom prst="rect">
            <a:avLst/>
          </a:prstGeom>
          <a:solidFill>
            <a:schemeClr val="bg1">
              <a:lumMod val="85000"/>
            </a:schemeClr>
          </a:solidFill>
          <a:ln w="9525">
            <a:noFill/>
            <a:miter lim="800000"/>
            <a:headEnd/>
            <a:tailEnd/>
          </a:ln>
        </p:spPr>
        <p:txBody>
          <a:bodyPr wrap="none" anchor="ctr"/>
          <a:lstStyle/>
          <a:p>
            <a:pPr algn="ctr">
              <a:defRPr/>
            </a:pPr>
            <a:r>
              <a:rPr lang="tr-TR" sz="2000">
                <a:latin typeface="Times New Roman" pitchFamily="18" charset="0"/>
                <a:ea typeface="Tahoma" pitchFamily="34" charset="0"/>
                <a:cs typeface="Times New Roman" pitchFamily="18" charset="0"/>
              </a:rPr>
              <a:t>Uygulama Sonrası</a:t>
            </a:r>
          </a:p>
          <a:p>
            <a:pPr algn="ctr">
              <a:defRPr/>
            </a:pPr>
            <a:r>
              <a:rPr lang="tr-TR" sz="2000">
                <a:latin typeface="Times New Roman" pitchFamily="18" charset="0"/>
                <a:ea typeface="Tahoma" pitchFamily="34" charset="0"/>
                <a:cs typeface="Times New Roman" pitchFamily="18" charset="0"/>
              </a:rPr>
              <a:t>Değerlendirme</a:t>
            </a:r>
          </a:p>
        </p:txBody>
      </p:sp>
      <p:sp>
        <p:nvSpPr>
          <p:cNvPr id="12302" name="Line 14"/>
          <p:cNvSpPr>
            <a:spLocks noChangeShapeType="1"/>
          </p:cNvSpPr>
          <p:nvPr/>
        </p:nvSpPr>
        <p:spPr bwMode="auto">
          <a:xfrm flipV="1">
            <a:off x="2382838" y="1990725"/>
            <a:ext cx="666750" cy="438150"/>
          </a:xfrm>
          <a:prstGeom prst="line">
            <a:avLst/>
          </a:prstGeom>
          <a:noFill/>
          <a:ln w="28575">
            <a:solidFill>
              <a:schemeClr val="tx1"/>
            </a:solidFill>
            <a:miter lim="800000"/>
            <a:headEnd/>
            <a:tailEnd type="triangle" w="med" len="med"/>
          </a:ln>
        </p:spPr>
        <p:txBody>
          <a:bodyPr wrap="none"/>
          <a:lstStyle/>
          <a:p>
            <a:endParaRPr lang="tr-TR"/>
          </a:p>
        </p:txBody>
      </p:sp>
      <p:sp>
        <p:nvSpPr>
          <p:cNvPr id="15" name="Slide Number Placeholder 14"/>
          <p:cNvSpPr>
            <a:spLocks noGrp="1"/>
          </p:cNvSpPr>
          <p:nvPr>
            <p:ph type="sldNum" sz="quarter" idx="12"/>
          </p:nvPr>
        </p:nvSpPr>
        <p:spPr/>
        <p:txBody>
          <a:bodyPr/>
          <a:lstStyle/>
          <a:p>
            <a:pPr>
              <a:defRPr/>
            </a:pPr>
            <a:fld id="{83852BA6-C22D-4202-BCA3-C882725EAC36}" type="slidenum">
              <a:rPr lang="tr-TR">
                <a:latin typeface="Times New Roman" pitchFamily="18" charset="0"/>
                <a:cs typeface="Times New Roman" pitchFamily="18" charset="0"/>
              </a:rPr>
              <a:pPr>
                <a:defRPr/>
              </a:pPr>
              <a:t>10</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09600" y="990600"/>
            <a:ext cx="7772400" cy="838200"/>
          </a:xfrm>
          <a:prstGeom prst="rect">
            <a:avLst/>
          </a:prstGeom>
          <a:noFill/>
          <a:ln w="9525">
            <a:noFill/>
            <a:miter lim="800000"/>
            <a:headEnd/>
            <a:tailEnd/>
          </a:ln>
        </p:spPr>
        <p:txBody>
          <a:bodyPr anchor="ctr"/>
          <a:lstStyle/>
          <a:p>
            <a:pPr algn="ctr"/>
            <a:r>
              <a:rPr lang="tr-TR" sz="2800" b="1" i="1">
                <a:latin typeface="Times New Roman" pitchFamily="18" charset="0"/>
                <a:cs typeface="Times New Roman" pitchFamily="18" charset="0"/>
              </a:rPr>
              <a:t>Mantıksal Çerçeve Yaklaşımı</a:t>
            </a:r>
          </a:p>
        </p:txBody>
      </p:sp>
      <p:sp>
        <p:nvSpPr>
          <p:cNvPr id="13315" name="Rectangle 3"/>
          <p:cNvSpPr>
            <a:spLocks noChangeArrowheads="1"/>
          </p:cNvSpPr>
          <p:nvPr/>
        </p:nvSpPr>
        <p:spPr bwMode="auto">
          <a:xfrm>
            <a:off x="381000" y="1905000"/>
            <a:ext cx="8305800" cy="4187825"/>
          </a:xfrm>
          <a:prstGeom prst="rect">
            <a:avLst/>
          </a:prstGeom>
          <a:noFill/>
          <a:ln w="9525">
            <a:noFill/>
            <a:miter lim="800000"/>
            <a:headEnd/>
            <a:tailEnd/>
          </a:ln>
        </p:spPr>
        <p:txBody>
          <a:bodyPr/>
          <a:lstStyle/>
          <a:p>
            <a:pPr marL="342900" indent="-342900" algn="ctr">
              <a:lnSpc>
                <a:spcPct val="90000"/>
              </a:lnSpc>
              <a:spcBef>
                <a:spcPct val="20000"/>
              </a:spcBef>
              <a:buClr>
                <a:schemeClr val="tx1"/>
              </a:buClr>
              <a:buSzPct val="75000"/>
              <a:buFont typeface="Wingdings" pitchFamily="2" charset="2"/>
              <a:buNone/>
            </a:pPr>
            <a:r>
              <a:rPr lang="tr-TR" sz="1800" b="1">
                <a:latin typeface="Times New Roman" pitchFamily="18" charset="0"/>
                <a:cs typeface="Times New Roman" pitchFamily="18" charset="0"/>
              </a:rPr>
              <a:t>	</a:t>
            </a:r>
          </a:p>
          <a:p>
            <a:pPr marL="342900" indent="-342900" algn="ctr">
              <a:lnSpc>
                <a:spcPct val="90000"/>
              </a:lnSpc>
              <a:spcBef>
                <a:spcPct val="20000"/>
              </a:spcBef>
              <a:buClr>
                <a:schemeClr val="tx1"/>
              </a:buClr>
              <a:buSzPct val="75000"/>
              <a:buFont typeface="Wingdings" pitchFamily="2" charset="2"/>
              <a:buNone/>
            </a:pPr>
            <a:endParaRPr lang="tr-TR" sz="1800" b="1">
              <a:latin typeface="Times New Roman" pitchFamily="18" charset="0"/>
              <a:cs typeface="Times New Roman" pitchFamily="18" charset="0"/>
            </a:endParaRPr>
          </a:p>
          <a:p>
            <a:pPr marL="342900" indent="-342900" algn="ctr">
              <a:lnSpc>
                <a:spcPct val="90000"/>
              </a:lnSpc>
              <a:spcBef>
                <a:spcPct val="20000"/>
              </a:spcBef>
              <a:buClr>
                <a:schemeClr val="tx1"/>
              </a:buClr>
              <a:buSzPct val="75000"/>
              <a:buFont typeface="Wingdings" pitchFamily="2" charset="2"/>
              <a:buNone/>
            </a:pPr>
            <a:r>
              <a:rPr lang="tr-TR" sz="2000">
                <a:latin typeface="Times New Roman" pitchFamily="18" charset="0"/>
                <a:cs typeface="Times New Roman" pitchFamily="18" charset="0"/>
              </a:rPr>
              <a:t>Proje Döngüsü Yönetimi ilkeleri çerçevesinde kullanılan proje planlama ve uygulama aracı ise </a:t>
            </a:r>
            <a:r>
              <a:rPr lang="tr-TR" sz="2000" b="1" i="1">
                <a:latin typeface="Times New Roman" pitchFamily="18" charset="0"/>
                <a:cs typeface="Times New Roman" pitchFamily="18" charset="0"/>
              </a:rPr>
              <a:t>Mantıksal Çerçeve Yaklaşımıdır</a:t>
            </a:r>
            <a:r>
              <a:rPr lang="tr-TR" sz="2000">
                <a:latin typeface="Times New Roman" pitchFamily="18" charset="0"/>
                <a:cs typeface="Times New Roman" pitchFamily="18" charset="0"/>
              </a:rPr>
              <a:t>.  </a:t>
            </a:r>
          </a:p>
          <a:p>
            <a:pPr marL="342900" indent="-342900" algn="ctr">
              <a:lnSpc>
                <a:spcPct val="90000"/>
              </a:lnSpc>
              <a:spcBef>
                <a:spcPct val="20000"/>
              </a:spcBef>
              <a:buClr>
                <a:schemeClr val="tx1"/>
              </a:buClr>
              <a:buSzPct val="75000"/>
              <a:buFont typeface="Wingdings" pitchFamily="2" charset="2"/>
              <a:buNone/>
            </a:pPr>
            <a:endParaRPr lang="tr-TR" sz="2000" b="1">
              <a:latin typeface="Times New Roman" pitchFamily="18" charset="0"/>
              <a:cs typeface="Times New Roman" pitchFamily="18" charset="0"/>
            </a:endParaRPr>
          </a:p>
          <a:p>
            <a:pPr marL="342900" indent="-342900" algn="ctr">
              <a:lnSpc>
                <a:spcPct val="90000"/>
              </a:lnSpc>
              <a:spcBef>
                <a:spcPct val="20000"/>
              </a:spcBef>
              <a:buClr>
                <a:schemeClr val="tx1"/>
              </a:buClr>
              <a:buSzPct val="75000"/>
              <a:buFont typeface="Wingdings" pitchFamily="2" charset="2"/>
              <a:buNone/>
            </a:pPr>
            <a:endParaRPr lang="tr-TR" sz="2000" b="1">
              <a:latin typeface="Times New Roman" pitchFamily="18" charset="0"/>
              <a:cs typeface="Times New Roman" pitchFamily="18" charset="0"/>
            </a:endParaRPr>
          </a:p>
          <a:p>
            <a:pPr marL="342900" indent="-342900" algn="ctr">
              <a:lnSpc>
                <a:spcPct val="90000"/>
              </a:lnSpc>
              <a:spcBef>
                <a:spcPct val="20000"/>
              </a:spcBef>
              <a:buClr>
                <a:schemeClr val="tx1"/>
              </a:buClr>
              <a:buSzPct val="75000"/>
              <a:buFont typeface="Wingdings" pitchFamily="2" charset="2"/>
              <a:buNone/>
            </a:pPr>
            <a:r>
              <a:rPr lang="tr-TR" sz="2000" b="1">
                <a:latin typeface="Times New Roman" pitchFamily="18" charset="0"/>
                <a:cs typeface="Times New Roman" pitchFamily="18" charset="0"/>
              </a:rPr>
              <a:t>Mantıksal Çerçeve Yaklaşımı, </a:t>
            </a:r>
            <a:r>
              <a:rPr lang="tr-TR" sz="2000">
                <a:latin typeface="Times New Roman" pitchFamily="18" charset="0"/>
                <a:cs typeface="Times New Roman" pitchFamily="18" charset="0"/>
              </a:rPr>
              <a:t>ilk olarak 1970’lerde ABD Teknik Yardım Teşkilatı (USAID) tarafından kullanılmış, daha sonraları çeşitli uluslararası teşkilatlarca da benimsenerek özellikle sosyal içerikli projelerin planlanmasında kullanılmaya başlanmıştır.</a:t>
            </a:r>
            <a:endParaRPr lang="tr-TR" sz="160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923967C9-C892-4E44-BE55-0043B5C6AC76}" type="slidenum">
              <a:rPr lang="tr-TR">
                <a:latin typeface="Times New Roman" pitchFamily="18" charset="0"/>
                <a:cs typeface="Times New Roman" pitchFamily="18" charset="0"/>
              </a:rPr>
              <a:pPr>
                <a:defRPr/>
              </a:pPr>
              <a:t>11</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1066800"/>
            <a:ext cx="7772400" cy="838200"/>
          </a:xfrm>
          <a:prstGeom prst="rect">
            <a:avLst/>
          </a:prstGeom>
          <a:noFill/>
          <a:ln w="9525">
            <a:noFill/>
            <a:miter lim="800000"/>
            <a:headEnd/>
            <a:tailEnd/>
          </a:ln>
        </p:spPr>
        <p:txBody>
          <a:bodyPr anchor="ctr"/>
          <a:lstStyle/>
          <a:p>
            <a:pPr algn="ctr"/>
            <a:r>
              <a:rPr lang="tr-TR" sz="2800" b="1" i="1">
                <a:latin typeface="Times New Roman" pitchFamily="18" charset="0"/>
                <a:cs typeface="Times New Roman" pitchFamily="18" charset="0"/>
              </a:rPr>
              <a:t>Mantıksal Çerçeve Yaklaşımı</a:t>
            </a:r>
          </a:p>
        </p:txBody>
      </p:sp>
      <p:sp>
        <p:nvSpPr>
          <p:cNvPr id="14339" name="Rectangle 3"/>
          <p:cNvSpPr>
            <a:spLocks noChangeArrowheads="1"/>
          </p:cNvSpPr>
          <p:nvPr/>
        </p:nvSpPr>
        <p:spPr bwMode="auto">
          <a:xfrm>
            <a:off x="495300" y="1905000"/>
            <a:ext cx="8305800" cy="3611563"/>
          </a:xfrm>
          <a:prstGeom prst="rect">
            <a:avLst/>
          </a:prstGeom>
          <a:noFill/>
          <a:ln w="9525">
            <a:noFill/>
            <a:miter lim="800000"/>
            <a:headEnd/>
            <a:tailEnd/>
          </a:ln>
        </p:spPr>
        <p:txBody>
          <a:bodyPr/>
          <a:lstStyle/>
          <a:p>
            <a:pPr marL="342900" indent="-342900" algn="ctr">
              <a:lnSpc>
                <a:spcPct val="90000"/>
              </a:lnSpc>
              <a:spcBef>
                <a:spcPct val="20000"/>
              </a:spcBef>
              <a:buClr>
                <a:schemeClr val="tx1"/>
              </a:buClr>
              <a:buSzPct val="75000"/>
              <a:buFont typeface="Wingdings" pitchFamily="2" charset="2"/>
              <a:buNone/>
            </a:pPr>
            <a:r>
              <a:rPr lang="tr-TR" sz="1800" b="1">
                <a:latin typeface="Times New Roman" pitchFamily="18" charset="0"/>
                <a:cs typeface="Times New Roman" pitchFamily="18" charset="0"/>
              </a:rPr>
              <a:t>	</a:t>
            </a:r>
          </a:p>
          <a:p>
            <a:pPr marL="342900" indent="-342900" algn="ctr">
              <a:lnSpc>
                <a:spcPct val="90000"/>
              </a:lnSpc>
              <a:spcBef>
                <a:spcPct val="20000"/>
              </a:spcBef>
              <a:buClr>
                <a:schemeClr val="tx1"/>
              </a:buClr>
              <a:buSzPct val="75000"/>
              <a:buFont typeface="Wingdings" pitchFamily="2" charset="2"/>
              <a:buNone/>
            </a:pPr>
            <a:endParaRPr lang="tr-TR" sz="1800" b="1">
              <a:latin typeface="Times New Roman" pitchFamily="18" charset="0"/>
              <a:cs typeface="Times New Roman" pitchFamily="18" charset="0"/>
            </a:endParaRPr>
          </a:p>
          <a:p>
            <a:pPr marL="342900" indent="-342900" algn="ctr">
              <a:lnSpc>
                <a:spcPct val="90000"/>
              </a:lnSpc>
              <a:spcBef>
                <a:spcPct val="20000"/>
              </a:spcBef>
              <a:buClr>
                <a:schemeClr val="tx1"/>
              </a:buClr>
              <a:buSzPct val="75000"/>
              <a:buFont typeface="Wingdings" pitchFamily="2" charset="2"/>
              <a:buNone/>
            </a:pPr>
            <a:r>
              <a:rPr lang="tr-TR" sz="2000" b="1">
                <a:latin typeface="Times New Roman" pitchFamily="18" charset="0"/>
                <a:cs typeface="Times New Roman" pitchFamily="18" charset="0"/>
              </a:rPr>
              <a:t>Mantıksal Çerçeve Yaklaşımı, </a:t>
            </a:r>
            <a:r>
              <a:rPr lang="tr-TR" sz="2000">
                <a:latin typeface="Times New Roman" pitchFamily="18" charset="0"/>
                <a:cs typeface="Times New Roman" pitchFamily="18" charset="0"/>
              </a:rPr>
              <a:t>projeyle ilgili tarafların problemleri belirlemeleri ve analiz etmeleri ile bu problemlerin çözülmesi için amaçları ve faaliyetleri tanımlamalarını mümkün kılan bir tekniktir.</a:t>
            </a:r>
          </a:p>
          <a:p>
            <a:pPr marL="342900" indent="-342900" algn="ctr">
              <a:lnSpc>
                <a:spcPct val="90000"/>
              </a:lnSpc>
              <a:spcBef>
                <a:spcPct val="20000"/>
              </a:spcBef>
              <a:buClr>
                <a:schemeClr val="tx1"/>
              </a:buClr>
              <a:buSzPct val="75000"/>
              <a:buFont typeface="Wingdings" pitchFamily="2" charset="2"/>
              <a:buNone/>
            </a:pPr>
            <a:endParaRPr lang="tr-TR" sz="2000">
              <a:latin typeface="Times New Roman" pitchFamily="18" charset="0"/>
              <a:cs typeface="Times New Roman" pitchFamily="18" charset="0"/>
            </a:endParaRPr>
          </a:p>
          <a:p>
            <a:pPr marL="342900" indent="-342900" algn="ctr">
              <a:lnSpc>
                <a:spcPct val="90000"/>
              </a:lnSpc>
              <a:spcBef>
                <a:spcPct val="20000"/>
              </a:spcBef>
              <a:buClr>
                <a:schemeClr val="tx1"/>
              </a:buClr>
              <a:buSzPct val="75000"/>
              <a:buFont typeface="Wingdings" pitchFamily="2" charset="2"/>
              <a:buNone/>
            </a:pPr>
            <a:r>
              <a:rPr lang="tr-TR" sz="2000">
                <a:latin typeface="Times New Roman" pitchFamily="18" charset="0"/>
                <a:cs typeface="Times New Roman" pitchFamily="18" charset="0"/>
              </a:rPr>
              <a:t>MÇY, analiz sonuçlarına göre proje hedeflerinin sistematik bir şekilde ve belirli bir mantık dahilinde ortaya konulmasını içermektedir.  </a:t>
            </a:r>
          </a:p>
          <a:p>
            <a:pPr marL="342900" indent="-342900" algn="ctr">
              <a:lnSpc>
                <a:spcPct val="90000"/>
              </a:lnSpc>
              <a:spcBef>
                <a:spcPct val="20000"/>
              </a:spcBef>
              <a:buClr>
                <a:schemeClr val="tx1"/>
              </a:buClr>
              <a:buSzPct val="75000"/>
              <a:buFont typeface="Wingdings" pitchFamily="2" charset="2"/>
              <a:buNone/>
            </a:pPr>
            <a:endParaRPr lang="tr-TR" sz="2000">
              <a:latin typeface="Times New Roman" pitchFamily="18" charset="0"/>
              <a:cs typeface="Times New Roman" pitchFamily="18" charset="0"/>
            </a:endParaRPr>
          </a:p>
          <a:p>
            <a:pPr marL="342900" indent="-342900" algn="ctr">
              <a:lnSpc>
                <a:spcPct val="90000"/>
              </a:lnSpc>
              <a:spcBef>
                <a:spcPct val="20000"/>
              </a:spcBef>
              <a:buClr>
                <a:schemeClr val="tx1"/>
              </a:buClr>
              <a:buSzPct val="75000"/>
              <a:buFont typeface="Wingdings" pitchFamily="2" charset="2"/>
              <a:buNone/>
            </a:pPr>
            <a:endParaRPr lang="tr-TR" sz="160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1EBAD324-B643-43D9-BABA-3FE93CA17551}" type="slidenum">
              <a:rPr lang="tr-TR">
                <a:latin typeface="Times New Roman" pitchFamily="18" charset="0"/>
                <a:cs typeface="Times New Roman" pitchFamily="18" charset="0"/>
              </a:rPr>
              <a:pPr>
                <a:defRPr/>
              </a:pPr>
              <a:t>12</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83213" y="1928813"/>
            <a:ext cx="3581400" cy="4114800"/>
          </a:xfrm>
          <a:prstGeom prst="rect">
            <a:avLst/>
          </a:prstGeom>
          <a:noFill/>
          <a:ln w="12700">
            <a:noFill/>
            <a:miter lim="800000"/>
            <a:headEnd/>
            <a:tailEnd/>
          </a:ln>
        </p:spPr>
        <p:txBody>
          <a:bodyPr lIns="90488" tIns="44450" rIns="90488" bIns="44450"/>
          <a:lstStyle/>
          <a:p>
            <a:pPr marL="285750" indent="-285750">
              <a:lnSpc>
                <a:spcPct val="85000"/>
              </a:lnSpc>
              <a:buSzPct val="85000"/>
              <a:buFont typeface="Arial" charset="0"/>
              <a:buChar char="•"/>
            </a:pPr>
            <a:r>
              <a:rPr lang="tr-TR" sz="1800" b="1">
                <a:latin typeface="Times New Roman" pitchFamily="18" charset="0"/>
                <a:cs typeface="Times New Roman" pitchFamily="18" charset="0"/>
              </a:rPr>
              <a:t>Mantıksal çerçeve matrisinin hazırlanması</a:t>
            </a:r>
            <a:r>
              <a:rPr lang="en-GB" sz="1800" b="1">
                <a:latin typeface="Times New Roman" pitchFamily="18" charset="0"/>
                <a:cs typeface="Times New Roman" pitchFamily="18" charset="0"/>
              </a:rPr>
              <a:t> –</a:t>
            </a:r>
            <a:r>
              <a:rPr lang="en-GB" sz="1800">
                <a:latin typeface="Times New Roman" pitchFamily="18" charset="0"/>
                <a:cs typeface="Times New Roman" pitchFamily="18" charset="0"/>
              </a:rPr>
              <a:t> </a:t>
            </a:r>
            <a:r>
              <a:rPr lang="tr-TR" sz="1800">
                <a:latin typeface="Times New Roman" pitchFamily="18" charset="0"/>
                <a:cs typeface="Times New Roman" pitchFamily="18" charset="0"/>
              </a:rPr>
              <a:t>Proje\program yapısının tanımlanması, aralarındaki iç mantıksal tutarlılığın test edilmesi, amaçların ölçülebilir şekilde formüle edilmesi ile araçların ve maliyetlerin genel olarak tanımlanması</a:t>
            </a:r>
            <a:endParaRPr lang="en-GB" sz="1800">
              <a:latin typeface="Times New Roman" pitchFamily="18" charset="0"/>
              <a:cs typeface="Times New Roman" pitchFamily="18" charset="0"/>
            </a:endParaRPr>
          </a:p>
          <a:p>
            <a:pPr marL="285750" indent="-285750">
              <a:lnSpc>
                <a:spcPct val="85000"/>
              </a:lnSpc>
              <a:buSzPct val="85000"/>
              <a:buFont typeface="Arial" charset="0"/>
              <a:buChar char="•"/>
            </a:pPr>
            <a:r>
              <a:rPr lang="tr-TR" sz="1800" b="1">
                <a:latin typeface="Times New Roman" pitchFamily="18" charset="0"/>
                <a:cs typeface="Times New Roman" pitchFamily="18" charset="0"/>
              </a:rPr>
              <a:t>Faaliyet planı</a:t>
            </a:r>
            <a:r>
              <a:rPr lang="en-GB" sz="1800" b="1">
                <a:latin typeface="Times New Roman" pitchFamily="18" charset="0"/>
                <a:cs typeface="Times New Roman" pitchFamily="18" charset="0"/>
              </a:rPr>
              <a:t> –</a:t>
            </a:r>
            <a:r>
              <a:rPr lang="en-GB" sz="1800">
                <a:latin typeface="Times New Roman" pitchFamily="18" charset="0"/>
                <a:cs typeface="Times New Roman" pitchFamily="18" charset="0"/>
              </a:rPr>
              <a:t> </a:t>
            </a:r>
            <a:r>
              <a:rPr lang="tr-TR" sz="1800">
                <a:latin typeface="Times New Roman" pitchFamily="18" charset="0"/>
                <a:cs typeface="Times New Roman" pitchFamily="18" charset="0"/>
              </a:rPr>
              <a:t>Faaliyetlerin sıralarının ve birbirlerine bağımlılığının belirlenmesi; sürelerinin tahmin edilmesi ve kilometre taşları belirlenerek sorumlulukların dağıtılması </a:t>
            </a:r>
            <a:endParaRPr lang="en-GB" sz="1800">
              <a:latin typeface="Times New Roman" pitchFamily="18" charset="0"/>
              <a:cs typeface="Times New Roman" pitchFamily="18" charset="0"/>
            </a:endParaRPr>
          </a:p>
          <a:p>
            <a:pPr marL="285750" indent="-285750">
              <a:lnSpc>
                <a:spcPct val="85000"/>
              </a:lnSpc>
              <a:buSzPct val="85000"/>
              <a:buFont typeface="Arial" charset="0"/>
              <a:buChar char="•"/>
            </a:pPr>
            <a:r>
              <a:rPr lang="tr-TR" sz="1800" b="1">
                <a:latin typeface="Times New Roman" pitchFamily="18" charset="0"/>
                <a:cs typeface="Times New Roman" pitchFamily="18" charset="0"/>
              </a:rPr>
              <a:t>Bütçe</a:t>
            </a:r>
            <a:r>
              <a:rPr lang="en-GB" sz="1800" b="1">
                <a:latin typeface="Times New Roman" pitchFamily="18" charset="0"/>
                <a:cs typeface="Times New Roman" pitchFamily="18" charset="0"/>
              </a:rPr>
              <a:t> –</a:t>
            </a:r>
            <a:r>
              <a:rPr lang="tr-TR" sz="1800">
                <a:latin typeface="Times New Roman" pitchFamily="18" charset="0"/>
                <a:cs typeface="Times New Roman" pitchFamily="18" charset="0"/>
              </a:rPr>
              <a:t>Faaliyet planından  hareketle girdilerin belirlenmesi ve bütçenin hazırlanması</a:t>
            </a:r>
            <a:endParaRPr lang="en-GB" sz="1800">
              <a:latin typeface="Times New Roman" pitchFamily="18" charset="0"/>
              <a:cs typeface="Times New Roman" pitchFamily="18" charset="0"/>
            </a:endParaRPr>
          </a:p>
        </p:txBody>
      </p:sp>
      <p:sp>
        <p:nvSpPr>
          <p:cNvPr id="15363" name="Rectangle 3"/>
          <p:cNvSpPr>
            <a:spLocks noChangeArrowheads="1"/>
          </p:cNvSpPr>
          <p:nvPr/>
        </p:nvSpPr>
        <p:spPr bwMode="auto">
          <a:xfrm>
            <a:off x="201613" y="404813"/>
            <a:ext cx="8229600" cy="609600"/>
          </a:xfrm>
          <a:prstGeom prst="rect">
            <a:avLst/>
          </a:prstGeom>
          <a:noFill/>
          <a:ln w="12700">
            <a:noFill/>
            <a:miter lim="800000"/>
            <a:headEnd/>
            <a:tailEnd/>
          </a:ln>
        </p:spPr>
        <p:txBody>
          <a:bodyPr lIns="90488" tIns="44450" rIns="90488" bIns="44450" anchor="ctr"/>
          <a:lstStyle/>
          <a:p>
            <a:pPr algn="ctr"/>
            <a:r>
              <a:rPr lang="tr-TR" sz="2400" b="1">
                <a:latin typeface="Times New Roman" pitchFamily="18" charset="0"/>
                <a:cs typeface="Times New Roman" pitchFamily="18" charset="0"/>
              </a:rPr>
              <a:t>Mantıksal Çerçeve Yaklaşımı</a:t>
            </a:r>
            <a:endParaRPr lang="en-GB" sz="2400" b="1">
              <a:latin typeface="Times New Roman" pitchFamily="18" charset="0"/>
              <a:cs typeface="Times New Roman" pitchFamily="18" charset="0"/>
            </a:endParaRPr>
          </a:p>
        </p:txBody>
      </p:sp>
      <p:sp>
        <p:nvSpPr>
          <p:cNvPr id="12292" name="AutoShape 4"/>
          <p:cNvSpPr>
            <a:spLocks noChangeArrowheads="1"/>
          </p:cNvSpPr>
          <p:nvPr/>
        </p:nvSpPr>
        <p:spPr bwMode="auto">
          <a:xfrm>
            <a:off x="4087813" y="1166813"/>
            <a:ext cx="4648200" cy="584200"/>
          </a:xfrm>
          <a:prstGeom prst="homePlate">
            <a:avLst>
              <a:gd name="adj" fmla="val 50907"/>
            </a:avLst>
          </a:prstGeom>
          <a:solidFill>
            <a:schemeClr val="bg1">
              <a:lumMod val="95000"/>
            </a:schemeClr>
          </a:solidFill>
          <a:ln w="25400">
            <a:solidFill>
              <a:schemeClr val="tx1"/>
            </a:solidFill>
            <a:miter lim="800000"/>
            <a:headEnd/>
            <a:tailEnd/>
          </a:ln>
        </p:spPr>
        <p:txBody>
          <a:bodyPr wrap="none" lIns="90488" tIns="44450" rIns="90488" bIns="44450" anchor="ctr"/>
          <a:lstStyle/>
          <a:p>
            <a:pPr algn="ctr" defTabSz="762000" eaLnBrk="0" hangingPunct="0">
              <a:defRPr/>
            </a:pPr>
            <a:r>
              <a:rPr lang="en-GB" sz="2400" b="1">
                <a:latin typeface="Times New Roman" pitchFamily="18" charset="0"/>
                <a:cs typeface="Times New Roman" pitchFamily="18" charset="0"/>
              </a:rPr>
              <a:t>PLAN</a:t>
            </a:r>
            <a:r>
              <a:rPr lang="tr-TR" sz="2400" b="1">
                <a:latin typeface="Times New Roman" pitchFamily="18" charset="0"/>
                <a:cs typeface="Times New Roman" pitchFamily="18" charset="0"/>
              </a:rPr>
              <a:t>LAMA EVRESİ</a:t>
            </a:r>
            <a:endParaRPr lang="en-GB" sz="2400" b="1">
              <a:latin typeface="Times New Roman" pitchFamily="18" charset="0"/>
              <a:cs typeface="Times New Roman" pitchFamily="18" charset="0"/>
            </a:endParaRPr>
          </a:p>
        </p:txBody>
      </p:sp>
      <p:sp>
        <p:nvSpPr>
          <p:cNvPr id="12293" name="AutoShape 5"/>
          <p:cNvSpPr>
            <a:spLocks noChangeArrowheads="1"/>
          </p:cNvSpPr>
          <p:nvPr/>
        </p:nvSpPr>
        <p:spPr bwMode="auto">
          <a:xfrm>
            <a:off x="582613" y="1166813"/>
            <a:ext cx="4114800" cy="584200"/>
          </a:xfrm>
          <a:prstGeom prst="homePlate">
            <a:avLst>
              <a:gd name="adj" fmla="val 63620"/>
            </a:avLst>
          </a:prstGeom>
          <a:solidFill>
            <a:schemeClr val="bg1">
              <a:lumMod val="95000"/>
            </a:schemeClr>
          </a:solidFill>
          <a:ln w="25400">
            <a:solidFill>
              <a:schemeClr val="tx1"/>
            </a:solidFill>
            <a:miter lim="800000"/>
            <a:headEnd/>
            <a:tailEnd/>
          </a:ln>
        </p:spPr>
        <p:txBody>
          <a:bodyPr wrap="none" lIns="90488" tIns="44450" rIns="90488" bIns="44450" anchor="ctr"/>
          <a:lstStyle/>
          <a:p>
            <a:pPr algn="ctr" defTabSz="762000" eaLnBrk="0" hangingPunct="0">
              <a:defRPr/>
            </a:pPr>
            <a:r>
              <a:rPr lang="en-GB" sz="2400" b="1">
                <a:latin typeface="Times New Roman" pitchFamily="18" charset="0"/>
                <a:cs typeface="Times New Roman" pitchFamily="18" charset="0"/>
              </a:rPr>
              <a:t>ANAL</a:t>
            </a:r>
            <a:r>
              <a:rPr lang="tr-TR" sz="2400" b="1">
                <a:latin typeface="Times New Roman" pitchFamily="18" charset="0"/>
                <a:cs typeface="Times New Roman" pitchFamily="18" charset="0"/>
              </a:rPr>
              <a:t>İZ EVRESİ</a:t>
            </a:r>
            <a:endParaRPr lang="en-GB" sz="2400" b="1">
              <a:latin typeface="Times New Roman" pitchFamily="18" charset="0"/>
              <a:cs typeface="Times New Roman" pitchFamily="18" charset="0"/>
            </a:endParaRPr>
          </a:p>
        </p:txBody>
      </p:sp>
      <p:sp>
        <p:nvSpPr>
          <p:cNvPr id="15366" name="Rectangle 6"/>
          <p:cNvSpPr>
            <a:spLocks noChangeArrowheads="1"/>
          </p:cNvSpPr>
          <p:nvPr/>
        </p:nvSpPr>
        <p:spPr bwMode="auto">
          <a:xfrm>
            <a:off x="506413" y="1852613"/>
            <a:ext cx="4419600" cy="5105400"/>
          </a:xfrm>
          <a:prstGeom prst="rect">
            <a:avLst/>
          </a:prstGeom>
          <a:noFill/>
          <a:ln w="12700">
            <a:noFill/>
            <a:miter lim="800000"/>
            <a:headEnd/>
            <a:tailEnd/>
          </a:ln>
        </p:spPr>
        <p:txBody>
          <a:bodyPr lIns="90488" tIns="44450" rIns="90488" bIns="44450"/>
          <a:lstStyle/>
          <a:p>
            <a:pPr marL="285750" indent="-285750">
              <a:lnSpc>
                <a:spcPct val="85000"/>
              </a:lnSpc>
              <a:buFontTx/>
              <a:buChar char="•"/>
            </a:pPr>
            <a:r>
              <a:rPr lang="tr-TR" sz="1800" b="1">
                <a:latin typeface="Times New Roman" pitchFamily="18" charset="0"/>
                <a:cs typeface="Times New Roman" pitchFamily="18" charset="0"/>
              </a:rPr>
              <a:t>Paydaş</a:t>
            </a:r>
            <a:r>
              <a:rPr lang="de-DE" sz="1800" b="1">
                <a:latin typeface="Times New Roman" pitchFamily="18" charset="0"/>
                <a:cs typeface="Times New Roman" pitchFamily="18" charset="0"/>
              </a:rPr>
              <a:t> </a:t>
            </a:r>
            <a:r>
              <a:rPr lang="tr-TR" sz="1800" b="1">
                <a:latin typeface="Times New Roman" pitchFamily="18" charset="0"/>
                <a:cs typeface="Times New Roman" pitchFamily="18" charset="0"/>
              </a:rPr>
              <a:t>A</a:t>
            </a:r>
            <a:r>
              <a:rPr lang="de-DE" sz="1800" b="1">
                <a:latin typeface="Times New Roman" pitchFamily="18" charset="0"/>
                <a:cs typeface="Times New Roman" pitchFamily="18" charset="0"/>
              </a:rPr>
              <a:t>na</a:t>
            </a:r>
            <a:r>
              <a:rPr lang="tr-TR" sz="1800" b="1">
                <a:latin typeface="Times New Roman" pitchFamily="18" charset="0"/>
                <a:cs typeface="Times New Roman" pitchFamily="18" charset="0"/>
              </a:rPr>
              <a:t>lizi</a:t>
            </a:r>
            <a:r>
              <a:rPr lang="de-DE" sz="1800" b="1">
                <a:latin typeface="Times New Roman" pitchFamily="18" charset="0"/>
                <a:cs typeface="Times New Roman" pitchFamily="18" charset="0"/>
              </a:rPr>
              <a:t> </a:t>
            </a:r>
            <a:r>
              <a:rPr lang="en-GB" sz="1800">
                <a:latin typeface="Times New Roman" pitchFamily="18" charset="0"/>
                <a:cs typeface="Times New Roman" pitchFamily="18" charset="0"/>
              </a:rPr>
              <a:t>– </a:t>
            </a:r>
            <a:r>
              <a:rPr lang="tr-TR" sz="1800">
                <a:latin typeface="Times New Roman" pitchFamily="18" charset="0"/>
                <a:cs typeface="Times New Roman" pitchFamily="18" charset="0"/>
              </a:rPr>
              <a:t>Önemli proje taraflarının, hedef grup ve projeden fayda sağlayacakların belirlenmesi ve tanımlanması; </a:t>
            </a:r>
            <a:r>
              <a:rPr lang="tr-TR" sz="1800" i="1">
                <a:latin typeface="Times New Roman" pitchFamily="18" charset="0"/>
                <a:cs typeface="Times New Roman" pitchFamily="18" charset="0"/>
              </a:rPr>
              <a:t>ilerde hangi sorunlar ortaya çıkacak ve hangi potansiyeller kullanılabilecek</a:t>
            </a:r>
            <a:endParaRPr lang="de-DE" sz="1800" b="1" i="1">
              <a:latin typeface="Times New Roman" pitchFamily="18" charset="0"/>
              <a:cs typeface="Times New Roman" pitchFamily="18" charset="0"/>
            </a:endParaRPr>
          </a:p>
          <a:p>
            <a:pPr marL="285750" indent="-285750">
              <a:lnSpc>
                <a:spcPct val="85000"/>
              </a:lnSpc>
              <a:buFontTx/>
              <a:buChar char="•"/>
            </a:pPr>
            <a:r>
              <a:rPr lang="tr-TR" sz="1800" b="1">
                <a:latin typeface="Times New Roman" pitchFamily="18" charset="0"/>
                <a:cs typeface="Times New Roman" pitchFamily="18" charset="0"/>
              </a:rPr>
              <a:t>Sorun</a:t>
            </a:r>
            <a:r>
              <a:rPr lang="en-GB" sz="1800" b="1">
                <a:latin typeface="Times New Roman" pitchFamily="18" charset="0"/>
                <a:cs typeface="Times New Roman" pitchFamily="18" charset="0"/>
              </a:rPr>
              <a:t> </a:t>
            </a:r>
            <a:r>
              <a:rPr lang="tr-TR" sz="1800" b="1">
                <a:latin typeface="Times New Roman" pitchFamily="18" charset="0"/>
                <a:cs typeface="Times New Roman" pitchFamily="18" charset="0"/>
              </a:rPr>
              <a:t>Analizi</a:t>
            </a:r>
            <a:r>
              <a:rPr lang="en-GB" sz="1800" b="1">
                <a:latin typeface="Times New Roman" pitchFamily="18" charset="0"/>
                <a:cs typeface="Times New Roman" pitchFamily="18" charset="0"/>
              </a:rPr>
              <a:t> –</a:t>
            </a:r>
            <a:r>
              <a:rPr lang="en-GB" sz="1800">
                <a:latin typeface="Times New Roman" pitchFamily="18" charset="0"/>
                <a:cs typeface="Times New Roman" pitchFamily="18" charset="0"/>
              </a:rPr>
              <a:t> </a:t>
            </a:r>
            <a:r>
              <a:rPr lang="tr-TR" sz="1800">
                <a:latin typeface="Times New Roman" pitchFamily="18" charset="0"/>
                <a:cs typeface="Times New Roman" pitchFamily="18" charset="0"/>
              </a:rPr>
              <a:t>Ana sorunların, sınırlamaların ve olanakların tanımlanması ve sebep-sonuç ilişkilerinin belirlenmesi</a:t>
            </a:r>
            <a:endParaRPr lang="en-GB" sz="1800">
              <a:latin typeface="Times New Roman" pitchFamily="18" charset="0"/>
              <a:cs typeface="Times New Roman" pitchFamily="18" charset="0"/>
            </a:endParaRPr>
          </a:p>
          <a:p>
            <a:pPr marL="285750" indent="-285750">
              <a:lnSpc>
                <a:spcPct val="85000"/>
              </a:lnSpc>
              <a:buFontTx/>
              <a:buChar char="•"/>
            </a:pPr>
            <a:r>
              <a:rPr lang="tr-TR" sz="1800" b="1">
                <a:latin typeface="Times New Roman" pitchFamily="18" charset="0"/>
                <a:cs typeface="Times New Roman" pitchFamily="18" charset="0"/>
              </a:rPr>
              <a:t>Hedef Analizi</a:t>
            </a:r>
            <a:r>
              <a:rPr lang="en-GB" sz="1800" b="1">
                <a:latin typeface="Times New Roman" pitchFamily="18" charset="0"/>
                <a:cs typeface="Times New Roman" pitchFamily="18" charset="0"/>
              </a:rPr>
              <a:t> –</a:t>
            </a:r>
            <a:r>
              <a:rPr lang="en-GB" sz="1800">
                <a:latin typeface="Times New Roman" pitchFamily="18" charset="0"/>
                <a:cs typeface="Times New Roman" pitchFamily="18" charset="0"/>
              </a:rPr>
              <a:t> </a:t>
            </a:r>
            <a:r>
              <a:rPr lang="tr-TR" sz="1800">
                <a:latin typeface="Times New Roman" pitchFamily="18" charset="0"/>
                <a:cs typeface="Times New Roman" pitchFamily="18" charset="0"/>
              </a:rPr>
              <a:t>Tanımlanan sorunlardan amaçların oluşturulması ve araç-sonuç ilişkilerinin belirlenmesi</a:t>
            </a:r>
            <a:endParaRPr lang="en-GB" sz="1800">
              <a:latin typeface="Times New Roman" pitchFamily="18" charset="0"/>
              <a:cs typeface="Times New Roman" pitchFamily="18" charset="0"/>
            </a:endParaRPr>
          </a:p>
          <a:p>
            <a:pPr marL="285750" indent="-285750">
              <a:lnSpc>
                <a:spcPct val="85000"/>
              </a:lnSpc>
              <a:buFontTx/>
              <a:buChar char="•"/>
            </a:pPr>
            <a:r>
              <a:rPr lang="en-GB" sz="1800" b="1">
                <a:latin typeface="Times New Roman" pitchFamily="18" charset="0"/>
                <a:cs typeface="Times New Roman" pitchFamily="18" charset="0"/>
              </a:rPr>
              <a:t>Strate</a:t>
            </a:r>
            <a:r>
              <a:rPr lang="tr-TR" sz="1800" b="1">
                <a:latin typeface="Times New Roman" pitchFamily="18" charset="0"/>
                <a:cs typeface="Times New Roman" pitchFamily="18" charset="0"/>
              </a:rPr>
              <a:t>ji</a:t>
            </a:r>
            <a:r>
              <a:rPr lang="en-GB" sz="1800" b="1">
                <a:latin typeface="Times New Roman" pitchFamily="18" charset="0"/>
                <a:cs typeface="Times New Roman" pitchFamily="18" charset="0"/>
              </a:rPr>
              <a:t> </a:t>
            </a:r>
            <a:r>
              <a:rPr lang="tr-TR" sz="1800" b="1">
                <a:latin typeface="Times New Roman" pitchFamily="18" charset="0"/>
                <a:cs typeface="Times New Roman" pitchFamily="18" charset="0"/>
              </a:rPr>
              <a:t>analizi</a:t>
            </a:r>
            <a:r>
              <a:rPr lang="en-GB" sz="1800" b="1">
                <a:latin typeface="Times New Roman" pitchFamily="18" charset="0"/>
                <a:cs typeface="Times New Roman" pitchFamily="18" charset="0"/>
              </a:rPr>
              <a:t> –</a:t>
            </a:r>
            <a:r>
              <a:rPr lang="en-GB" sz="1800">
                <a:latin typeface="Times New Roman" pitchFamily="18" charset="0"/>
                <a:cs typeface="Times New Roman" pitchFamily="18" charset="0"/>
              </a:rPr>
              <a:t> </a:t>
            </a:r>
            <a:r>
              <a:rPr lang="tr-TR" sz="1800">
                <a:latin typeface="Times New Roman" pitchFamily="18" charset="0"/>
                <a:cs typeface="Times New Roman" pitchFamily="18" charset="0"/>
              </a:rPr>
              <a:t>Amaçları gerçekleştirecek farklı stratejilerin tanımlanması ve en uygun stratejilerin seçilmesi ve proje kapsamının belirlenmesi (genel amaç ve proje amacı</a:t>
            </a:r>
            <a:r>
              <a:rPr lang="en-GB" sz="1800">
                <a:latin typeface="Times New Roman" pitchFamily="18" charset="0"/>
                <a:cs typeface="Times New Roman" pitchFamily="18" charset="0"/>
              </a:rPr>
              <a:t>)</a:t>
            </a:r>
          </a:p>
        </p:txBody>
      </p:sp>
      <p:sp>
        <p:nvSpPr>
          <p:cNvPr id="13" name="Slide Number Placeholder 12"/>
          <p:cNvSpPr>
            <a:spLocks noGrp="1"/>
          </p:cNvSpPr>
          <p:nvPr>
            <p:ph type="sldNum" sz="quarter" idx="12"/>
          </p:nvPr>
        </p:nvSpPr>
        <p:spPr/>
        <p:txBody>
          <a:bodyPr/>
          <a:lstStyle/>
          <a:p>
            <a:pPr>
              <a:defRPr/>
            </a:pPr>
            <a:fld id="{48648F91-B2D5-405A-878E-5AAA4EB2FABA}" type="slidenum">
              <a:rPr lang="tr-TR">
                <a:latin typeface="Times New Roman" pitchFamily="18" charset="0"/>
                <a:cs typeface="Times New Roman" pitchFamily="18" charset="0"/>
              </a:rPr>
              <a:pPr>
                <a:defRPr/>
              </a:pPr>
              <a:t>13</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04800" y="1828800"/>
            <a:ext cx="8229600" cy="2819400"/>
          </a:xfrm>
          <a:prstGeom prst="rect">
            <a:avLst/>
          </a:prstGeom>
          <a:noFill/>
          <a:ln w="9525">
            <a:noFill/>
            <a:miter lim="800000"/>
            <a:headEnd/>
            <a:tailEnd/>
          </a:ln>
        </p:spPr>
        <p:txBody>
          <a:bodyPr anchor="ctr"/>
          <a:lstStyle/>
          <a:p>
            <a:pPr algn="ctr"/>
            <a:r>
              <a:rPr lang="tr-TR" sz="3600" b="1">
                <a:latin typeface="Times New Roman" pitchFamily="18" charset="0"/>
                <a:cs typeface="Times New Roman" pitchFamily="18" charset="0"/>
              </a:rPr>
              <a:t>ANALİZ EVRESİ </a:t>
            </a:r>
          </a:p>
          <a:p>
            <a:pPr algn="ctr"/>
            <a:endParaRPr lang="tr-TR" sz="4400" b="1">
              <a:latin typeface="Times New Roman" pitchFamily="18" charset="0"/>
              <a:cs typeface="Times New Roman" pitchFamily="18" charset="0"/>
            </a:endParaRPr>
          </a:p>
          <a:p>
            <a:pPr algn="ctr"/>
            <a:r>
              <a:rPr lang="tr-TR" sz="2000" b="1">
                <a:latin typeface="Times New Roman" pitchFamily="18" charset="0"/>
                <a:cs typeface="Times New Roman" pitchFamily="18" charset="0"/>
              </a:rPr>
              <a:t>Sorun Analizi</a:t>
            </a:r>
          </a:p>
          <a:p>
            <a:pPr algn="ctr"/>
            <a:r>
              <a:rPr lang="tr-TR" sz="2000" b="1">
                <a:latin typeface="Times New Roman" pitchFamily="18" charset="0"/>
                <a:cs typeface="Times New Roman" pitchFamily="18" charset="0"/>
              </a:rPr>
              <a:t>Paydaş Analizi</a:t>
            </a:r>
          </a:p>
          <a:p>
            <a:pPr algn="ctr"/>
            <a:r>
              <a:rPr lang="tr-TR" sz="2000" b="1">
                <a:latin typeface="Times New Roman" pitchFamily="18" charset="0"/>
                <a:cs typeface="Times New Roman" pitchFamily="18" charset="0"/>
              </a:rPr>
              <a:t>Hedef Analizi</a:t>
            </a:r>
          </a:p>
          <a:p>
            <a:pPr algn="ctr"/>
            <a:r>
              <a:rPr lang="tr-TR" sz="2000" b="1">
                <a:latin typeface="Times New Roman" pitchFamily="18" charset="0"/>
                <a:cs typeface="Times New Roman" pitchFamily="18" charset="0"/>
              </a:rPr>
              <a:t>Strateji Analizi</a:t>
            </a:r>
          </a:p>
        </p:txBody>
      </p:sp>
      <p:sp>
        <p:nvSpPr>
          <p:cNvPr id="3" name="Slide Number Placeholder 2"/>
          <p:cNvSpPr>
            <a:spLocks noGrp="1"/>
          </p:cNvSpPr>
          <p:nvPr>
            <p:ph type="sldNum" sz="quarter" idx="12"/>
          </p:nvPr>
        </p:nvSpPr>
        <p:spPr/>
        <p:txBody>
          <a:bodyPr/>
          <a:lstStyle/>
          <a:p>
            <a:pPr>
              <a:defRPr/>
            </a:pPr>
            <a:fld id="{7814E8FF-E348-475C-B3C3-1F3F4DD07A4F}" type="slidenum">
              <a:rPr lang="tr-TR"/>
              <a:pPr>
                <a:defRPr/>
              </a:pPr>
              <a:t>14</a:t>
            </a:fld>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4213" y="1557338"/>
            <a:ext cx="7626350" cy="4114800"/>
          </a:xfrm>
          <a:prstGeom prst="rect">
            <a:avLst/>
          </a:prstGeom>
          <a:noFill/>
          <a:ln w="9525">
            <a:noFill/>
            <a:miter lim="800000"/>
            <a:headEnd/>
            <a:tailEnd/>
          </a:ln>
        </p:spPr>
        <p:txBody>
          <a:bodyPr lIns="92075" tIns="46038" rIns="92075" bIns="46038"/>
          <a:lstStyle/>
          <a:p>
            <a:pPr marL="342900" indent="-342900">
              <a:lnSpc>
                <a:spcPct val="90000"/>
              </a:lnSpc>
              <a:spcBef>
                <a:spcPct val="20000"/>
              </a:spcBef>
            </a:pPr>
            <a:r>
              <a:rPr lang="tr-TR" sz="2000">
                <a:latin typeface="Times New Roman" pitchFamily="18" charset="0"/>
                <a:cs typeface="Times New Roman" pitchFamily="18" charset="0"/>
              </a:rPr>
              <a:t>	</a:t>
            </a:r>
            <a:r>
              <a:rPr lang="tr-TR" sz="2800">
                <a:latin typeface="Times New Roman" pitchFamily="18" charset="0"/>
                <a:cs typeface="Times New Roman" pitchFamily="18" charset="0"/>
              </a:rPr>
              <a:t>İyi bir durum analizi paydaşların kendi durumlarını daha iyi kavramalarını, kapasitelerini görmelerini sağlar.</a:t>
            </a:r>
          </a:p>
          <a:p>
            <a:pPr marL="342900" indent="-342900">
              <a:lnSpc>
                <a:spcPct val="90000"/>
              </a:lnSpc>
              <a:spcBef>
                <a:spcPct val="20000"/>
              </a:spcBef>
            </a:pPr>
            <a:r>
              <a:rPr lang="tr-TR" sz="2000">
                <a:latin typeface="Times New Roman" pitchFamily="18" charset="0"/>
                <a:cs typeface="Times New Roman" pitchFamily="18" charset="0"/>
              </a:rPr>
              <a:t>	</a:t>
            </a:r>
          </a:p>
          <a:p>
            <a:pPr marL="342900" indent="-342900">
              <a:lnSpc>
                <a:spcPct val="90000"/>
              </a:lnSpc>
              <a:spcBef>
                <a:spcPct val="20000"/>
              </a:spcBef>
            </a:pPr>
            <a:endParaRPr lang="tr-TR" sz="2000">
              <a:latin typeface="Times New Roman" pitchFamily="18" charset="0"/>
              <a:cs typeface="Times New Roman" pitchFamily="18" charset="0"/>
            </a:endParaRPr>
          </a:p>
          <a:p>
            <a:pPr marL="342900" indent="-342900">
              <a:lnSpc>
                <a:spcPct val="90000"/>
              </a:lnSpc>
              <a:spcBef>
                <a:spcPct val="20000"/>
              </a:spcBef>
            </a:pPr>
            <a:r>
              <a:rPr lang="tr-TR" sz="2000">
                <a:latin typeface="Times New Roman" pitchFamily="18" charset="0"/>
                <a:cs typeface="Times New Roman" pitchFamily="18" charset="0"/>
              </a:rPr>
              <a:t>	Durum analizi için en yaygın olarak kullanılan teknikler;</a:t>
            </a:r>
          </a:p>
          <a:p>
            <a:pPr marL="342900" indent="-342900">
              <a:lnSpc>
                <a:spcPct val="90000"/>
              </a:lnSpc>
              <a:spcBef>
                <a:spcPct val="20000"/>
              </a:spcBef>
              <a:buFontTx/>
              <a:buChar char="•"/>
            </a:pPr>
            <a:endParaRPr lang="tr-TR" sz="2000">
              <a:latin typeface="Times New Roman" pitchFamily="18" charset="0"/>
              <a:cs typeface="Times New Roman" pitchFamily="18" charset="0"/>
            </a:endParaRPr>
          </a:p>
          <a:p>
            <a:pPr marL="742950" lvl="1" indent="-285750">
              <a:lnSpc>
                <a:spcPct val="90000"/>
              </a:lnSpc>
              <a:spcBef>
                <a:spcPct val="20000"/>
              </a:spcBef>
              <a:buFont typeface="Wingdings" pitchFamily="2" charset="2"/>
              <a:buChar char="ü"/>
            </a:pPr>
            <a:r>
              <a:rPr lang="tr-TR" sz="2000">
                <a:latin typeface="Times New Roman" pitchFamily="18" charset="0"/>
                <a:cs typeface="Times New Roman" pitchFamily="18" charset="0"/>
              </a:rPr>
              <a:t> SWOT ANALİZİ</a:t>
            </a:r>
          </a:p>
          <a:p>
            <a:pPr marL="742950" lvl="1" indent="-285750">
              <a:lnSpc>
                <a:spcPct val="90000"/>
              </a:lnSpc>
              <a:spcBef>
                <a:spcPct val="20000"/>
              </a:spcBef>
              <a:buFont typeface="Wingdings" pitchFamily="2" charset="2"/>
              <a:buNone/>
            </a:pPr>
            <a:endParaRPr lang="tr-TR" sz="2000">
              <a:latin typeface="Times New Roman" pitchFamily="18" charset="0"/>
              <a:cs typeface="Times New Roman" pitchFamily="18" charset="0"/>
            </a:endParaRPr>
          </a:p>
          <a:p>
            <a:pPr marL="742950" lvl="1" indent="-285750">
              <a:lnSpc>
                <a:spcPct val="90000"/>
              </a:lnSpc>
              <a:spcBef>
                <a:spcPct val="20000"/>
              </a:spcBef>
              <a:buSzPct val="75000"/>
              <a:buFont typeface="Wingdings" pitchFamily="2" charset="2"/>
              <a:buChar char="ü"/>
            </a:pPr>
            <a:r>
              <a:rPr lang="tr-TR" sz="2000">
                <a:latin typeface="Times New Roman" pitchFamily="18" charset="0"/>
                <a:cs typeface="Times New Roman" pitchFamily="18" charset="0"/>
              </a:rPr>
              <a:t> DURUM ANALİZİ			</a:t>
            </a:r>
          </a:p>
          <a:p>
            <a:pPr marL="1143000" lvl="2" indent="-228600">
              <a:lnSpc>
                <a:spcPct val="90000"/>
              </a:lnSpc>
              <a:spcBef>
                <a:spcPct val="20000"/>
              </a:spcBef>
              <a:buFont typeface="Wingdings" pitchFamily="2" charset="2"/>
              <a:buNone/>
            </a:pPr>
            <a:r>
              <a:rPr lang="tr-TR" sz="2000">
                <a:latin typeface="Times New Roman" pitchFamily="18" charset="0"/>
                <a:cs typeface="Times New Roman" pitchFamily="18" charset="0"/>
              </a:rPr>
              <a:t>		</a:t>
            </a:r>
          </a:p>
        </p:txBody>
      </p:sp>
      <p:sp>
        <p:nvSpPr>
          <p:cNvPr id="5" name="Slide Number Placeholder 4"/>
          <p:cNvSpPr>
            <a:spLocks noGrp="1"/>
          </p:cNvSpPr>
          <p:nvPr>
            <p:ph type="sldNum" sz="quarter" idx="12"/>
          </p:nvPr>
        </p:nvSpPr>
        <p:spPr/>
        <p:txBody>
          <a:bodyPr/>
          <a:lstStyle/>
          <a:p>
            <a:pPr>
              <a:defRPr/>
            </a:pPr>
            <a:fld id="{06F605E9-1557-4A85-B96A-3C36775F9DE4}" type="slidenum">
              <a:rPr lang="tr-TR">
                <a:latin typeface="Times New Roman" pitchFamily="18" charset="0"/>
                <a:cs typeface="Times New Roman" pitchFamily="18" charset="0"/>
              </a:rPr>
              <a:pPr>
                <a:defRPr/>
              </a:pPr>
              <a:t>15</a:t>
            </a:fld>
            <a:endParaRPr lang="tr-TR">
              <a:latin typeface="Times New Roman" pitchFamily="18" charset="0"/>
              <a:cs typeface="Times New Roman" pitchFamily="18" charset="0"/>
            </a:endParaRPr>
          </a:p>
        </p:txBody>
      </p:sp>
      <p:sp>
        <p:nvSpPr>
          <p:cNvPr id="17412" name="TextBox 3"/>
          <p:cNvSpPr txBox="1">
            <a:spLocks noChangeArrowheads="1"/>
          </p:cNvSpPr>
          <p:nvPr/>
        </p:nvSpPr>
        <p:spPr bwMode="auto">
          <a:xfrm>
            <a:off x="1116013" y="765175"/>
            <a:ext cx="4467225" cy="646113"/>
          </a:xfrm>
          <a:prstGeom prst="rect">
            <a:avLst/>
          </a:prstGeom>
          <a:noFill/>
          <a:ln w="9525">
            <a:noFill/>
            <a:miter lim="800000"/>
            <a:headEnd/>
            <a:tailEnd/>
          </a:ln>
        </p:spPr>
        <p:txBody>
          <a:bodyPr wrap="none">
            <a:spAutoFit/>
          </a:bodyPr>
          <a:lstStyle/>
          <a:p>
            <a:r>
              <a:rPr lang="tr-TR" sz="3600">
                <a:latin typeface="Times New Roman" pitchFamily="18" charset="0"/>
                <a:cs typeface="Times New Roman" pitchFamily="18" charset="0"/>
              </a:rPr>
              <a:t>Mevcut Durum Analizi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2818" name="Group 2"/>
          <p:cNvGraphicFramePr>
            <a:graphicFrameLocks noGrp="1"/>
          </p:cNvGraphicFramePr>
          <p:nvPr/>
        </p:nvGraphicFramePr>
        <p:xfrm>
          <a:off x="1866900" y="2514600"/>
          <a:ext cx="5486400" cy="3519424"/>
        </p:xfrm>
        <a:graphic>
          <a:graphicData uri="http://schemas.openxmlformats.org/drawingml/2006/table">
            <a:tbl>
              <a:tblPr/>
              <a:tblGrid>
                <a:gridCol w="2743200"/>
                <a:gridCol w="2743200"/>
              </a:tblGrid>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CC3300"/>
                          </a:solidFill>
                          <a:effectLst/>
                          <a:latin typeface="Times New Roman" pitchFamily="18" charset="0"/>
                          <a:cs typeface="Times New Roman" pitchFamily="18" charset="0"/>
                        </a:rPr>
                        <a:t>GÜÇLÜ YÖNLER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CC3300"/>
                          </a:solidFill>
                          <a:effectLst/>
                          <a:latin typeface="Times New Roman" pitchFamily="18" charset="0"/>
                          <a:cs typeface="Times New Roman" pitchFamily="18" charset="0"/>
                        </a:rPr>
                        <a:t>ZAYIF YÖNLER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25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Times New Roman" pitchFamily="18" charset="0"/>
                          <a:cs typeface="Times New Roman" pitchFamily="18" charset="0"/>
                        </a:rPr>
                        <a:t>BUGÜN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Times New Roman" pitchFamily="18" charset="0"/>
                          <a:cs typeface="Times New Roman" pitchFamily="18" charset="0"/>
                        </a:rPr>
                        <a:t>BUGÜN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2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CC3300"/>
                          </a:solidFill>
                          <a:effectLst/>
                          <a:latin typeface="Times New Roman" pitchFamily="18" charset="0"/>
                          <a:cs typeface="Times New Roman" pitchFamily="18" charset="0"/>
                        </a:rPr>
                        <a:t>FIRSATLAR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CC3300"/>
                          </a:solidFill>
                          <a:effectLst/>
                          <a:latin typeface="Times New Roman" pitchFamily="18" charset="0"/>
                          <a:cs typeface="Times New Roman" pitchFamily="18" charset="0"/>
                        </a:rPr>
                        <a:t>TEHLİKELER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16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Times New Roman" pitchFamily="18" charset="0"/>
                          <a:cs typeface="Times New Roman" pitchFamily="18" charset="0"/>
                        </a:rPr>
                        <a:t>GELECEK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tx1"/>
                          </a:solidFill>
                          <a:effectLst/>
                          <a:latin typeface="Times New Roman" pitchFamily="18" charset="0"/>
                          <a:cs typeface="Times New Roman" pitchFamily="18" charset="0"/>
                        </a:rPr>
                        <a:t>GELECEK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8451" name="Text Box 19"/>
          <p:cNvSpPr txBox="1">
            <a:spLocks noChangeArrowheads="1"/>
          </p:cNvSpPr>
          <p:nvPr/>
        </p:nvSpPr>
        <p:spPr bwMode="auto">
          <a:xfrm>
            <a:off x="3352800" y="1812925"/>
            <a:ext cx="2124075" cy="396875"/>
          </a:xfrm>
          <a:prstGeom prst="rect">
            <a:avLst/>
          </a:prstGeom>
          <a:noFill/>
          <a:ln w="12700">
            <a:noFill/>
            <a:miter lim="800000"/>
            <a:headEnd type="none" w="sm" len="sm"/>
            <a:tailEnd type="none" w="sm" len="sm"/>
          </a:ln>
        </p:spPr>
        <p:txBody>
          <a:bodyPr wrap="none">
            <a:spAutoFit/>
          </a:bodyPr>
          <a:lstStyle/>
          <a:p>
            <a:r>
              <a:rPr lang="tr-TR" sz="2000" b="1">
                <a:latin typeface="Times New Roman" pitchFamily="18" charset="0"/>
                <a:cs typeface="Times New Roman" pitchFamily="18" charset="0"/>
              </a:rPr>
              <a:t>SWOT ANALİZİ</a:t>
            </a:r>
          </a:p>
        </p:txBody>
      </p:sp>
      <p:sp>
        <p:nvSpPr>
          <p:cNvPr id="5" name="Slide Number Placeholder 4"/>
          <p:cNvSpPr>
            <a:spLocks noGrp="1"/>
          </p:cNvSpPr>
          <p:nvPr>
            <p:ph type="sldNum" sz="quarter" idx="12"/>
          </p:nvPr>
        </p:nvSpPr>
        <p:spPr/>
        <p:txBody>
          <a:bodyPr/>
          <a:lstStyle/>
          <a:p>
            <a:pPr>
              <a:defRPr/>
            </a:pPr>
            <a:fld id="{FCDC1B81-ED64-4515-9334-FA02AF585A5F}" type="slidenum">
              <a:rPr lang="tr-TR">
                <a:latin typeface="Times New Roman" pitchFamily="18" charset="0"/>
                <a:cs typeface="Times New Roman" pitchFamily="18" charset="0"/>
              </a:rPr>
              <a:pPr>
                <a:defRPr/>
              </a:pPr>
              <a:t>16</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155950" y="1371600"/>
            <a:ext cx="2319338" cy="400050"/>
          </a:xfrm>
          <a:prstGeom prst="rect">
            <a:avLst/>
          </a:prstGeom>
          <a:noFill/>
          <a:ln w="12700">
            <a:noFill/>
            <a:miter lim="800000"/>
            <a:headEnd type="none" w="sm" len="sm"/>
            <a:tailEnd type="none" w="sm" len="sm"/>
          </a:ln>
        </p:spPr>
        <p:txBody>
          <a:bodyPr wrap="none">
            <a:spAutoFit/>
          </a:bodyPr>
          <a:lstStyle/>
          <a:p>
            <a:r>
              <a:rPr lang="tr-TR" sz="2000" b="1">
                <a:latin typeface="Times New Roman" pitchFamily="18" charset="0"/>
                <a:cs typeface="Times New Roman" pitchFamily="18" charset="0"/>
              </a:rPr>
              <a:t>DURUM ANALİZİ</a:t>
            </a:r>
          </a:p>
        </p:txBody>
      </p:sp>
      <p:graphicFrame>
        <p:nvGraphicFramePr>
          <p:cNvPr id="164867" name="Group 3"/>
          <p:cNvGraphicFramePr>
            <a:graphicFrameLocks noGrp="1"/>
          </p:cNvGraphicFramePr>
          <p:nvPr/>
        </p:nvGraphicFramePr>
        <p:xfrm>
          <a:off x="1219200" y="2362200"/>
          <a:ext cx="6553200" cy="2717800"/>
        </p:xfrm>
        <a:graphic>
          <a:graphicData uri="http://schemas.openxmlformats.org/drawingml/2006/table">
            <a:tbl>
              <a:tblPr/>
              <a:tblGrid>
                <a:gridCol w="2293938"/>
                <a:gridCol w="2293937"/>
                <a:gridCol w="1965325"/>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CC3300"/>
                          </a:solidFill>
                          <a:effectLst/>
                          <a:latin typeface="Times New Roman" pitchFamily="18" charset="0"/>
                          <a:cs typeface="Times New Roman" pitchFamily="18" charset="0"/>
                        </a:rPr>
                        <a:t>Güçlü Yanlar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CC3300"/>
                          </a:solidFill>
                          <a:effectLst/>
                          <a:latin typeface="Times New Roman" pitchFamily="18" charset="0"/>
                          <a:cs typeface="Times New Roman" pitchFamily="18" charset="0"/>
                        </a:rPr>
                        <a:t>Zayıf Yanlar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CC3300"/>
                          </a:solidFill>
                          <a:effectLst/>
                          <a:latin typeface="Times New Roman" pitchFamily="18" charset="0"/>
                          <a:cs typeface="Times New Roman" pitchFamily="18" charset="0"/>
                        </a:rPr>
                        <a:t>Öneriler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03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tx1"/>
                          </a:solidFill>
                          <a:effectLst/>
                          <a:latin typeface="Times New Roman" pitchFamily="18" charset="0"/>
                          <a:cs typeface="Times New Roman" pitchFamily="18" charset="0"/>
                        </a:rPr>
                        <a:t>       Bugün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tx1"/>
                          </a:solidFill>
                          <a:effectLst/>
                          <a:latin typeface="Times New Roman" pitchFamily="18" charset="0"/>
                          <a:cs typeface="Times New Roman" pitchFamily="18" charset="0"/>
                        </a:rPr>
                        <a:t>        Bugün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tx1"/>
                          </a:solidFill>
                          <a:effectLst/>
                          <a:latin typeface="Times New Roman" pitchFamily="18" charset="0"/>
                          <a:cs typeface="Times New Roman" pitchFamily="18" charset="0"/>
                        </a:rPr>
                        <a:t>      Gelecek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p>
            <a:pPr>
              <a:defRPr/>
            </a:pPr>
            <a:fld id="{391EBAC7-F27A-4B73-965B-1E7C36356FDE}" type="slidenum">
              <a:rPr lang="tr-TR">
                <a:latin typeface="Times New Roman" pitchFamily="18" charset="0"/>
                <a:cs typeface="Times New Roman" pitchFamily="18" charset="0"/>
              </a:rPr>
              <a:pPr>
                <a:defRPr/>
              </a:pPr>
              <a:t>17</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1000" y="666750"/>
            <a:ext cx="8229600" cy="933450"/>
          </a:xfrm>
          <a:prstGeom prst="rect">
            <a:avLst/>
          </a:prstGeom>
          <a:noFill/>
          <a:ln w="9525">
            <a:noFill/>
            <a:miter lim="800000"/>
            <a:headEnd/>
            <a:tailEnd/>
          </a:ln>
        </p:spPr>
        <p:txBody>
          <a:bodyPr anchor="ctr"/>
          <a:lstStyle/>
          <a:p>
            <a:pPr algn="ctr"/>
            <a:r>
              <a:rPr lang="tr-TR" sz="4000" b="1">
                <a:latin typeface="Times New Roman" pitchFamily="18" charset="0"/>
                <a:cs typeface="Times New Roman" pitchFamily="18" charset="0"/>
              </a:rPr>
              <a:t>S</a:t>
            </a:r>
            <a:r>
              <a:rPr lang="fr-BE" sz="4000" b="1">
                <a:latin typeface="Times New Roman" pitchFamily="18" charset="0"/>
                <a:cs typeface="Times New Roman" pitchFamily="18" charset="0"/>
              </a:rPr>
              <a:t>orun Anal</a:t>
            </a:r>
            <a:r>
              <a:rPr lang="tr-TR" sz="4000" b="1">
                <a:latin typeface="Times New Roman" pitchFamily="18" charset="0"/>
                <a:cs typeface="Times New Roman" pitchFamily="18" charset="0"/>
              </a:rPr>
              <a:t>izi</a:t>
            </a:r>
            <a:r>
              <a:rPr lang="en-GB" sz="4400">
                <a:latin typeface="Times New Roman" pitchFamily="18" charset="0"/>
                <a:cs typeface="Times New Roman" pitchFamily="18" charset="0"/>
              </a:rPr>
              <a:t> </a:t>
            </a:r>
          </a:p>
        </p:txBody>
      </p:sp>
      <p:sp>
        <p:nvSpPr>
          <p:cNvPr id="20483" name="Rectangle 3"/>
          <p:cNvSpPr>
            <a:spLocks noChangeArrowheads="1"/>
          </p:cNvSpPr>
          <p:nvPr/>
        </p:nvSpPr>
        <p:spPr bwMode="auto">
          <a:xfrm>
            <a:off x="539750" y="1412875"/>
            <a:ext cx="8001000" cy="4724400"/>
          </a:xfrm>
          <a:prstGeom prst="rect">
            <a:avLst/>
          </a:prstGeom>
          <a:noFill/>
          <a:ln w="9525">
            <a:noFill/>
            <a:miter lim="800000"/>
            <a:headEnd/>
            <a:tailEnd/>
          </a:ln>
        </p:spPr>
        <p:txBody>
          <a:bodyPr/>
          <a:lstStyle/>
          <a:p>
            <a:pPr marL="342900" indent="-342900">
              <a:spcBef>
                <a:spcPct val="20000"/>
              </a:spcBef>
              <a:buSzPct val="85000"/>
            </a:pPr>
            <a:r>
              <a:rPr lang="tr-TR" sz="3800" b="1">
                <a:latin typeface="Times New Roman" pitchFamily="18" charset="0"/>
                <a:cs typeface="Times New Roman" pitchFamily="18" charset="0"/>
              </a:rPr>
              <a:t>   </a:t>
            </a:r>
            <a:r>
              <a:rPr lang="tr-TR" sz="3800" b="1" i="1">
                <a:latin typeface="Times New Roman" pitchFamily="18" charset="0"/>
                <a:cs typeface="Times New Roman" pitchFamily="18" charset="0"/>
              </a:rPr>
              <a:t>Niçin Yapılır?</a:t>
            </a:r>
            <a:endParaRPr lang="tr-TR" sz="3800" b="1" i="1">
              <a:solidFill>
                <a:srgbClr val="0033CC"/>
              </a:solidFill>
              <a:latin typeface="Times New Roman" pitchFamily="18" charset="0"/>
              <a:cs typeface="Times New Roman" pitchFamily="18" charset="0"/>
            </a:endParaRPr>
          </a:p>
          <a:p>
            <a:pPr marL="742950" lvl="1" indent="-285750">
              <a:spcBef>
                <a:spcPct val="20000"/>
              </a:spcBef>
              <a:buClr>
                <a:schemeClr val="tx2"/>
              </a:buClr>
              <a:buFont typeface="Wingdings" pitchFamily="2" charset="2"/>
              <a:buChar char="l"/>
            </a:pPr>
            <a:r>
              <a:rPr lang="de-DE" sz="2400" b="1">
                <a:solidFill>
                  <a:schemeClr val="accent2"/>
                </a:solidFill>
                <a:latin typeface="Times New Roman" pitchFamily="18" charset="0"/>
                <a:cs typeface="Times New Roman" pitchFamily="18" charset="0"/>
              </a:rPr>
              <a:t>Ana sorun</a:t>
            </a:r>
            <a:r>
              <a:rPr lang="tr-TR" sz="2400" b="1">
                <a:solidFill>
                  <a:schemeClr val="accent2"/>
                </a:solidFill>
                <a:latin typeface="Times New Roman" pitchFamily="18" charset="0"/>
                <a:cs typeface="Times New Roman" pitchFamily="18" charset="0"/>
              </a:rPr>
              <a:t>u</a:t>
            </a:r>
            <a:r>
              <a:rPr lang="de-DE" sz="2400" b="1">
                <a:solidFill>
                  <a:schemeClr val="accent2"/>
                </a:solidFill>
                <a:latin typeface="Times New Roman" pitchFamily="18" charset="0"/>
                <a:cs typeface="Times New Roman" pitchFamily="18" charset="0"/>
              </a:rPr>
              <a:t>n</a:t>
            </a:r>
            <a:r>
              <a:rPr lang="de-DE" sz="2000">
                <a:latin typeface="Times New Roman" pitchFamily="18" charset="0"/>
                <a:cs typeface="Times New Roman" pitchFamily="18" charset="0"/>
              </a:rPr>
              <a:t> ve buna </a:t>
            </a:r>
            <a:r>
              <a:rPr lang="de-DE" sz="2400" b="1">
                <a:solidFill>
                  <a:schemeClr val="accent2"/>
                </a:solidFill>
                <a:latin typeface="Times New Roman" pitchFamily="18" charset="0"/>
                <a:cs typeface="Times New Roman" pitchFamily="18" charset="0"/>
              </a:rPr>
              <a:t>neden olan sorunl</a:t>
            </a:r>
            <a:r>
              <a:rPr lang="tr-TR" sz="2400" b="1">
                <a:solidFill>
                  <a:schemeClr val="accent2"/>
                </a:solidFill>
                <a:latin typeface="Times New Roman" pitchFamily="18" charset="0"/>
                <a:cs typeface="Times New Roman" pitchFamily="18" charset="0"/>
              </a:rPr>
              <a:t>a</a:t>
            </a:r>
            <a:r>
              <a:rPr lang="de-DE" sz="2400" b="1">
                <a:solidFill>
                  <a:schemeClr val="accent2"/>
                </a:solidFill>
                <a:latin typeface="Times New Roman" pitchFamily="18" charset="0"/>
                <a:cs typeface="Times New Roman" pitchFamily="18" charset="0"/>
              </a:rPr>
              <a:t>r</a:t>
            </a:r>
            <a:r>
              <a:rPr lang="de-DE" sz="2000">
                <a:latin typeface="Times New Roman" pitchFamily="18" charset="0"/>
                <a:cs typeface="Times New Roman" pitchFamily="18" charset="0"/>
              </a:rPr>
              <a:t> ile sebep olduğu sonuçların tarafların üzerinde uzlaşabileceği bir netlikte ortaya çıkarılması için yapılır</a:t>
            </a:r>
            <a:r>
              <a:rPr lang="de-DE" sz="2000" b="1">
                <a:latin typeface="Times New Roman" pitchFamily="18" charset="0"/>
                <a:cs typeface="Times New Roman" pitchFamily="18" charset="0"/>
              </a:rPr>
              <a:t>. </a:t>
            </a:r>
          </a:p>
          <a:p>
            <a:pPr marL="342900" indent="-342900">
              <a:spcBef>
                <a:spcPct val="20000"/>
              </a:spcBef>
              <a:buSzPct val="85000"/>
            </a:pPr>
            <a:r>
              <a:rPr lang="de-DE" sz="2200" b="1">
                <a:latin typeface="Times New Roman" pitchFamily="18" charset="0"/>
                <a:cs typeface="Times New Roman" pitchFamily="18" charset="0"/>
              </a:rPr>
              <a:t>     </a:t>
            </a:r>
            <a:r>
              <a:rPr lang="de-DE" sz="3800" b="1" i="1">
                <a:latin typeface="Times New Roman" pitchFamily="18" charset="0"/>
                <a:cs typeface="Times New Roman" pitchFamily="18" charset="0"/>
              </a:rPr>
              <a:t>Nasıl Yapılır?</a:t>
            </a:r>
          </a:p>
          <a:p>
            <a:pPr marL="742950" lvl="1" indent="-285750">
              <a:spcBef>
                <a:spcPct val="20000"/>
              </a:spcBef>
              <a:buClr>
                <a:schemeClr val="tx2"/>
              </a:buClr>
              <a:buFont typeface="Wingdings" pitchFamily="2" charset="2"/>
              <a:buChar char="l"/>
            </a:pPr>
            <a:r>
              <a:rPr lang="tr-TR" sz="2000">
                <a:latin typeface="Times New Roman" pitchFamily="18" charset="0"/>
                <a:cs typeface="Times New Roman" pitchFamily="18" charset="0"/>
              </a:rPr>
              <a:t>Katılımcıların bakış açılarından sorunlar formüle edilir, </a:t>
            </a:r>
          </a:p>
          <a:p>
            <a:pPr marL="742950" lvl="1" indent="-285750">
              <a:spcBef>
                <a:spcPct val="20000"/>
              </a:spcBef>
              <a:buClr>
                <a:schemeClr val="tx2"/>
              </a:buClr>
              <a:buFont typeface="Wingdings" pitchFamily="2" charset="2"/>
              <a:buChar char="l"/>
            </a:pPr>
            <a:r>
              <a:rPr lang="tr-TR" sz="2000">
                <a:latin typeface="Times New Roman" pitchFamily="18" charset="0"/>
                <a:cs typeface="Times New Roman" pitchFamily="18" charset="0"/>
              </a:rPr>
              <a:t>Konuyla ilgili tüm sorunların ortaya çıkıp çıkmadığı incelenir,</a:t>
            </a:r>
          </a:p>
          <a:p>
            <a:pPr marL="742950" lvl="1" indent="-285750">
              <a:spcBef>
                <a:spcPct val="20000"/>
              </a:spcBef>
              <a:buClr>
                <a:schemeClr val="tx2"/>
              </a:buClr>
              <a:buFont typeface="Wingdings" pitchFamily="2" charset="2"/>
              <a:buChar char="l"/>
            </a:pPr>
            <a:r>
              <a:rPr lang="tr-TR" sz="2000">
                <a:latin typeface="Times New Roman" pitchFamily="18" charset="0"/>
                <a:cs typeface="Times New Roman" pitchFamily="18" charset="0"/>
              </a:rPr>
              <a:t>Ortaya çıkanların önemli sorunlar olduğu konusunda görüş birliği oluşturulur,</a:t>
            </a:r>
          </a:p>
          <a:p>
            <a:pPr marL="742950" lvl="1" indent="-285750">
              <a:spcBef>
                <a:spcPct val="20000"/>
              </a:spcBef>
              <a:buClr>
                <a:schemeClr val="tx2"/>
              </a:buClr>
              <a:buFont typeface="Wingdings" pitchFamily="2" charset="2"/>
              <a:buChar char="l"/>
            </a:pPr>
            <a:r>
              <a:rPr lang="tr-TR" sz="2000">
                <a:latin typeface="Times New Roman" pitchFamily="18" charset="0"/>
                <a:cs typeface="Times New Roman" pitchFamily="18" charset="0"/>
              </a:rPr>
              <a:t>Bir başlangıç sorunu seçilerek, sorunlar sebep-sonuç ilişkisine göre hazırlanan </a:t>
            </a:r>
            <a:r>
              <a:rPr lang="tr-TR" sz="2400" b="1">
                <a:solidFill>
                  <a:schemeClr val="accent2"/>
                </a:solidFill>
                <a:latin typeface="Times New Roman" pitchFamily="18" charset="0"/>
                <a:cs typeface="Times New Roman" pitchFamily="18" charset="0"/>
              </a:rPr>
              <a:t>sorun ağacıyla</a:t>
            </a:r>
            <a:r>
              <a:rPr lang="tr-TR" sz="2000">
                <a:latin typeface="Times New Roman" pitchFamily="18" charset="0"/>
                <a:cs typeface="Times New Roman" pitchFamily="18" charset="0"/>
              </a:rPr>
              <a:t> gösterilir.</a:t>
            </a:r>
            <a:r>
              <a:rPr lang="en-GB" sz="2000">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pPr>
              <a:defRPr/>
            </a:pPr>
            <a:fld id="{BBB2A86E-39EB-4864-94AE-7954332F34AB}" type="slidenum">
              <a:rPr lang="tr-TR">
                <a:latin typeface="Times New Roman" pitchFamily="18" charset="0"/>
                <a:cs typeface="Times New Roman" pitchFamily="18" charset="0"/>
              </a:rPr>
              <a:pPr>
                <a:defRPr/>
              </a:pPr>
              <a:t>18</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0" y="1066800"/>
            <a:ext cx="8229600" cy="1371600"/>
          </a:xfrm>
          <a:prstGeom prst="rect">
            <a:avLst/>
          </a:prstGeom>
          <a:noFill/>
          <a:ln w="9525">
            <a:noFill/>
            <a:miter lim="800000"/>
            <a:headEnd/>
            <a:tailEnd/>
          </a:ln>
        </p:spPr>
        <p:txBody>
          <a:bodyPr anchor="ctr"/>
          <a:lstStyle/>
          <a:p>
            <a:pPr algn="ctr"/>
            <a:r>
              <a:rPr lang="tr-TR" sz="4000" b="1">
                <a:latin typeface="Times New Roman" pitchFamily="18" charset="0"/>
                <a:cs typeface="Times New Roman" pitchFamily="18" charset="0"/>
              </a:rPr>
              <a:t>Sorun Analizi</a:t>
            </a:r>
          </a:p>
        </p:txBody>
      </p:sp>
      <p:sp>
        <p:nvSpPr>
          <p:cNvPr id="61443" name="Rectangle 3"/>
          <p:cNvSpPr>
            <a:spLocks noChangeArrowheads="1"/>
          </p:cNvSpPr>
          <p:nvPr/>
        </p:nvSpPr>
        <p:spPr bwMode="auto">
          <a:xfrm>
            <a:off x="468313" y="2133600"/>
            <a:ext cx="8229600" cy="4525963"/>
          </a:xfrm>
          <a:prstGeom prst="rect">
            <a:avLst/>
          </a:prstGeom>
          <a:noFill/>
          <a:ln w="9525">
            <a:noFill/>
            <a:miter lim="800000"/>
            <a:headEnd/>
            <a:tailEnd/>
          </a:ln>
        </p:spPr>
        <p:txBody>
          <a:bodyPr/>
          <a:lstStyle/>
          <a:p>
            <a:pPr marL="342900" indent="-342900">
              <a:spcBef>
                <a:spcPct val="20000"/>
              </a:spcBef>
              <a:buSzPct val="85000"/>
            </a:pPr>
            <a:r>
              <a:rPr lang="tr-TR" sz="3200">
                <a:latin typeface="Times New Roman" pitchFamily="18" charset="0"/>
                <a:cs typeface="Times New Roman" pitchFamily="18" charset="0"/>
              </a:rPr>
              <a:t>   Bu aşamada kendimize sormamız gereken   sorular:</a:t>
            </a:r>
          </a:p>
          <a:p>
            <a:pPr marL="742950" lvl="1" indent="-285750">
              <a:spcBef>
                <a:spcPct val="20000"/>
              </a:spcBef>
              <a:buClr>
                <a:schemeClr val="tx2"/>
              </a:buClr>
              <a:buSzPct val="70000"/>
              <a:buFont typeface="Wingdings" pitchFamily="2" charset="2"/>
              <a:buChar char="l"/>
            </a:pPr>
            <a:r>
              <a:rPr lang="tr-TR" sz="2800">
                <a:latin typeface="Times New Roman" pitchFamily="18" charset="0"/>
                <a:cs typeface="Times New Roman" pitchFamily="18" charset="0"/>
              </a:rPr>
              <a:t>Değiştirmek istediğimiz, istemediğimiz ya da sorun olarak gördüğümüz şey nedir? </a:t>
            </a:r>
          </a:p>
          <a:p>
            <a:pPr marL="742950" lvl="1" indent="-285750">
              <a:spcBef>
                <a:spcPct val="20000"/>
              </a:spcBef>
              <a:buClr>
                <a:schemeClr val="tx2"/>
              </a:buClr>
              <a:buSzPct val="70000"/>
              <a:buFont typeface="Wingdings" pitchFamily="2" charset="2"/>
              <a:buChar char="l"/>
            </a:pPr>
            <a:r>
              <a:rPr lang="tr-TR" sz="2800">
                <a:latin typeface="Times New Roman" pitchFamily="18" charset="0"/>
                <a:cs typeface="Times New Roman" pitchFamily="18" charset="0"/>
              </a:rPr>
              <a:t>Bu sorunun kaynağı nedir? </a:t>
            </a:r>
          </a:p>
          <a:p>
            <a:pPr marL="742950" lvl="1" indent="-285750">
              <a:spcBef>
                <a:spcPct val="20000"/>
              </a:spcBef>
              <a:buClr>
                <a:schemeClr val="tx2"/>
              </a:buClr>
              <a:buSzPct val="70000"/>
              <a:buFont typeface="Wingdings" pitchFamily="2" charset="2"/>
              <a:buChar char="l"/>
            </a:pPr>
            <a:r>
              <a:rPr lang="tr-TR" sz="2800">
                <a:latin typeface="Times New Roman" pitchFamily="18" charset="0"/>
                <a:cs typeface="Times New Roman" pitchFamily="18" charset="0"/>
              </a:rPr>
              <a:t>Sorunlar arasında neden-sonuç analizi yapıldı mı? </a:t>
            </a:r>
          </a:p>
        </p:txBody>
      </p:sp>
      <p:sp>
        <p:nvSpPr>
          <p:cNvPr id="4" name="Slide Number Placeholder 3"/>
          <p:cNvSpPr>
            <a:spLocks noGrp="1"/>
          </p:cNvSpPr>
          <p:nvPr>
            <p:ph type="sldNum" sz="quarter" idx="12"/>
          </p:nvPr>
        </p:nvSpPr>
        <p:spPr/>
        <p:txBody>
          <a:bodyPr/>
          <a:lstStyle/>
          <a:p>
            <a:pPr>
              <a:defRPr/>
            </a:pPr>
            <a:fld id="{548C018A-AE69-4845-A920-85076EBA6012}" type="slidenum">
              <a:rPr lang="tr-TR">
                <a:latin typeface="Times New Roman" pitchFamily="18" charset="0"/>
                <a:cs typeface="Times New Roman" pitchFamily="18" charset="0"/>
              </a:rPr>
              <a:pPr>
                <a:defRPr/>
              </a:pPr>
              <a:t>19</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P spid="6144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9138"/>
          </a:xfrm>
          <a:solidFill>
            <a:schemeClr val="bg1">
              <a:lumMod val="85000"/>
            </a:schemeClr>
          </a:solidFill>
        </p:spPr>
        <p:txBody>
          <a:bodyPr/>
          <a:lstStyle/>
          <a:p>
            <a:pPr algn="l">
              <a:defRPr/>
            </a:pPr>
            <a:r>
              <a:rPr lang="tr-TR" sz="2800" b="1" i="1" dirty="0" smtClean="0">
                <a:latin typeface="Times New Roman" pitchFamily="18" charset="0"/>
                <a:ea typeface="+mn-ea"/>
                <a:cs typeface="Times New Roman" pitchFamily="18" charset="0"/>
              </a:rPr>
              <a:t>         </a:t>
            </a:r>
            <a:r>
              <a:rPr lang="tr-TR" sz="2800" b="1" i="1" dirty="0" smtClean="0">
                <a:latin typeface="Times New Roman" pitchFamily="18" charset="0"/>
                <a:cs typeface="Times New Roman" pitchFamily="18" charset="0"/>
              </a:rPr>
              <a:t>İlk Bakışta UNDP Türkiye</a:t>
            </a:r>
            <a:endParaRPr lang="en-US" sz="2800" b="1" i="1" dirty="0" smtClean="0">
              <a:solidFill>
                <a:srgbClr val="4D4D4D"/>
              </a:solidFill>
              <a:latin typeface="Times New Roman" pitchFamily="18" charset="0"/>
              <a:ea typeface="+mn-ea"/>
              <a:cs typeface="Times New Roman" pitchFamily="18" charset="0"/>
            </a:endParaRPr>
          </a:p>
        </p:txBody>
      </p:sp>
      <p:sp>
        <p:nvSpPr>
          <p:cNvPr id="8" name="Rectangle 7"/>
          <p:cNvSpPr/>
          <p:nvPr/>
        </p:nvSpPr>
        <p:spPr bwMode="auto">
          <a:xfrm flipV="1">
            <a:off x="0" y="6729413"/>
            <a:ext cx="9144000" cy="4445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90000" tIns="90000" rIns="72000" bIns="90000"/>
          <a:lstStyle/>
          <a:p>
            <a:pPr marL="177800" indent="-177800">
              <a:defRPr/>
            </a:pPr>
            <a:endParaRPr lang="tr-TR"/>
          </a:p>
        </p:txBody>
      </p:sp>
      <p:sp>
        <p:nvSpPr>
          <p:cNvPr id="19" name="Title 1"/>
          <p:cNvSpPr txBox="1">
            <a:spLocks/>
          </p:cNvSpPr>
          <p:nvPr/>
        </p:nvSpPr>
        <p:spPr bwMode="auto">
          <a:xfrm>
            <a:off x="0" y="725488"/>
            <a:ext cx="377825" cy="6132512"/>
          </a:xfrm>
          <a:prstGeom prst="rect">
            <a:avLst/>
          </a:prstGeom>
          <a:solidFill>
            <a:schemeClr val="bg1">
              <a:lumMod val="95000"/>
            </a:schemeClr>
          </a:solidFill>
          <a:ln w="12700">
            <a:noFill/>
            <a:miter lim="800000"/>
            <a:headEnd/>
            <a:tailEnd/>
          </a:ln>
        </p:spPr>
        <p:txBody>
          <a:bodyPr lIns="0" tIns="0" rIns="0" bIns="0" anchor="ctr"/>
          <a:lstStyle/>
          <a:p>
            <a:pPr eaLnBrk="0" hangingPunct="0">
              <a:defRPr/>
            </a:pPr>
            <a:r>
              <a:rPr lang="tr-TR" sz="1700" b="1" dirty="0">
                <a:latin typeface="Times New Roman" pitchFamily="18" charset="0"/>
                <a:cs typeface="Times New Roman" pitchFamily="18" charset="0"/>
              </a:rPr>
              <a:t>       </a:t>
            </a:r>
            <a:endParaRPr lang="en-US" sz="1700" b="1" i="1" dirty="0">
              <a:solidFill>
                <a:srgbClr val="4D4D4D"/>
              </a:solidFill>
              <a:latin typeface="Times New Roman" pitchFamily="18" charset="0"/>
              <a:cs typeface="Times New Roman" pitchFamily="18" charset="0"/>
            </a:endParaRPr>
          </a:p>
        </p:txBody>
      </p:sp>
      <p:cxnSp>
        <p:nvCxnSpPr>
          <p:cNvPr id="5" name="Straight Connector 4"/>
          <p:cNvCxnSpPr/>
          <p:nvPr/>
        </p:nvCxnSpPr>
        <p:spPr bwMode="auto">
          <a:xfrm flipV="1">
            <a:off x="1321934" y="1402915"/>
            <a:ext cx="239175" cy="1815"/>
          </a:xfrm>
          <a:prstGeom prst="line">
            <a:avLst/>
          </a:prstGeom>
          <a:grpFill/>
          <a:ln w="28575">
            <a:solidFill>
              <a:srgbClr val="CC0000"/>
            </a:solidFill>
            <a:miter lim="800000"/>
            <a:headEnd/>
            <a:tailEnd type="triangle" w="med" len="med"/>
          </a:ln>
        </p:spPr>
      </p:cxnSp>
      <p:sp>
        <p:nvSpPr>
          <p:cNvPr id="6" name="Rectangle 5"/>
          <p:cNvSpPr/>
          <p:nvPr/>
        </p:nvSpPr>
        <p:spPr bwMode="auto">
          <a:xfrm>
            <a:off x="1630363" y="1192213"/>
            <a:ext cx="5227637" cy="715962"/>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0000" tIns="90000" rIns="72000" bIns="90000"/>
          <a:lstStyle/>
          <a:p>
            <a:pPr marL="177800" indent="-177800">
              <a:defRPr/>
            </a:pPr>
            <a:r>
              <a:rPr lang="tr-TR" sz="1600" dirty="0">
                <a:latin typeface="Times New Roman" pitchFamily="18" charset="0"/>
                <a:cs typeface="Times New Roman" pitchFamily="18" charset="0"/>
              </a:rPr>
              <a:t>Yoksulluğun azaltılması</a:t>
            </a:r>
          </a:p>
        </p:txBody>
      </p:sp>
      <p:cxnSp>
        <p:nvCxnSpPr>
          <p:cNvPr id="7" name="Straight Connector 6"/>
          <p:cNvCxnSpPr/>
          <p:nvPr/>
        </p:nvCxnSpPr>
        <p:spPr bwMode="auto">
          <a:xfrm flipV="1">
            <a:off x="1325249" y="2191411"/>
            <a:ext cx="239175" cy="1815"/>
          </a:xfrm>
          <a:prstGeom prst="line">
            <a:avLst/>
          </a:prstGeom>
          <a:grpFill/>
          <a:ln w="28575">
            <a:solidFill>
              <a:srgbClr val="CC0000"/>
            </a:solidFill>
            <a:miter lim="800000"/>
            <a:headEnd/>
            <a:tailEnd type="triangle" w="med" len="med"/>
          </a:ln>
        </p:spPr>
      </p:cxnSp>
      <p:sp>
        <p:nvSpPr>
          <p:cNvPr id="9" name="Rectangle 8"/>
          <p:cNvSpPr/>
          <p:nvPr/>
        </p:nvSpPr>
        <p:spPr bwMode="auto">
          <a:xfrm>
            <a:off x="1633538" y="1981200"/>
            <a:ext cx="5214937" cy="715963"/>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0000" tIns="90000" rIns="72000" bIns="90000"/>
          <a:lstStyle/>
          <a:p>
            <a:pPr marL="177800" indent="-177800">
              <a:defRPr/>
            </a:pPr>
            <a:r>
              <a:rPr lang="tr-TR" sz="1600" dirty="0">
                <a:latin typeface="Times New Roman" pitchFamily="18" charset="0"/>
                <a:cs typeface="Times New Roman" pitchFamily="18" charset="0"/>
              </a:rPr>
              <a:t>Bölgesel ve kırsal kalkınma</a:t>
            </a:r>
          </a:p>
        </p:txBody>
      </p:sp>
      <p:cxnSp>
        <p:nvCxnSpPr>
          <p:cNvPr id="10" name="Straight Connector 9"/>
          <p:cNvCxnSpPr/>
          <p:nvPr/>
        </p:nvCxnSpPr>
        <p:spPr bwMode="auto">
          <a:xfrm flipV="1">
            <a:off x="1328564" y="2979907"/>
            <a:ext cx="239175" cy="1815"/>
          </a:xfrm>
          <a:prstGeom prst="line">
            <a:avLst/>
          </a:prstGeom>
          <a:grpFill/>
          <a:ln w="28575">
            <a:solidFill>
              <a:srgbClr val="CC0000"/>
            </a:solidFill>
            <a:miter lim="800000"/>
            <a:headEnd/>
            <a:tailEnd type="triangle" w="med" len="med"/>
          </a:ln>
        </p:spPr>
      </p:cxnSp>
      <p:sp>
        <p:nvSpPr>
          <p:cNvPr id="11" name="Rectangle 10"/>
          <p:cNvSpPr/>
          <p:nvPr/>
        </p:nvSpPr>
        <p:spPr bwMode="auto">
          <a:xfrm>
            <a:off x="1636713" y="2770188"/>
            <a:ext cx="5200650" cy="714375"/>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0000" tIns="90000" rIns="72000" bIns="90000"/>
          <a:lstStyle/>
          <a:p>
            <a:pPr marL="177800" indent="-177800">
              <a:defRPr/>
            </a:pPr>
            <a:r>
              <a:rPr lang="tr-TR" sz="1600" dirty="0">
                <a:latin typeface="Times New Roman" pitchFamily="18" charset="0"/>
                <a:cs typeface="Times New Roman" pitchFamily="18" charset="0"/>
              </a:rPr>
              <a:t>Çevre ve sürdürülebilir kalkınma</a:t>
            </a:r>
          </a:p>
        </p:txBody>
      </p:sp>
      <p:cxnSp>
        <p:nvCxnSpPr>
          <p:cNvPr id="12" name="Straight Connector 11"/>
          <p:cNvCxnSpPr/>
          <p:nvPr/>
        </p:nvCxnSpPr>
        <p:spPr bwMode="auto">
          <a:xfrm flipV="1">
            <a:off x="1331879" y="3788281"/>
            <a:ext cx="239175" cy="1815"/>
          </a:xfrm>
          <a:prstGeom prst="line">
            <a:avLst/>
          </a:prstGeom>
          <a:grpFill/>
          <a:ln w="28575">
            <a:solidFill>
              <a:srgbClr val="CC0000"/>
            </a:solidFill>
            <a:miter lim="800000"/>
            <a:headEnd/>
            <a:tailEnd type="triangle" w="med" len="med"/>
          </a:ln>
        </p:spPr>
      </p:cxnSp>
      <p:sp>
        <p:nvSpPr>
          <p:cNvPr id="13" name="Rectangle 12"/>
          <p:cNvSpPr/>
          <p:nvPr/>
        </p:nvSpPr>
        <p:spPr bwMode="auto">
          <a:xfrm>
            <a:off x="1639888" y="3578225"/>
            <a:ext cx="5208587" cy="715963"/>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0000" tIns="90000" rIns="72000" bIns="90000"/>
          <a:lstStyle/>
          <a:p>
            <a:pPr marL="177800" indent="-177800">
              <a:defRPr/>
            </a:pPr>
            <a:r>
              <a:rPr lang="tr-TR" sz="1600" dirty="0">
                <a:latin typeface="Times New Roman" pitchFamily="18" charset="0"/>
                <a:cs typeface="Times New Roman" pitchFamily="18" charset="0"/>
              </a:rPr>
              <a:t>Özel sektörün geliştirmesi</a:t>
            </a:r>
          </a:p>
        </p:txBody>
      </p:sp>
      <p:cxnSp>
        <p:nvCxnSpPr>
          <p:cNvPr id="14" name="Straight Connector 13"/>
          <p:cNvCxnSpPr/>
          <p:nvPr/>
        </p:nvCxnSpPr>
        <p:spPr bwMode="auto">
          <a:xfrm flipV="1">
            <a:off x="1335194" y="4576777"/>
            <a:ext cx="239175" cy="1815"/>
          </a:xfrm>
          <a:prstGeom prst="line">
            <a:avLst/>
          </a:prstGeom>
          <a:grpFill/>
          <a:ln w="28575">
            <a:solidFill>
              <a:srgbClr val="CC0000"/>
            </a:solidFill>
            <a:miter lim="800000"/>
            <a:headEnd/>
            <a:tailEnd type="triangle" w="med" len="med"/>
          </a:ln>
        </p:spPr>
      </p:cxnSp>
      <p:sp>
        <p:nvSpPr>
          <p:cNvPr id="15" name="Rectangle 14"/>
          <p:cNvSpPr/>
          <p:nvPr/>
        </p:nvSpPr>
        <p:spPr bwMode="auto">
          <a:xfrm>
            <a:off x="1643063" y="4376738"/>
            <a:ext cx="5208587" cy="715962"/>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0000" tIns="90000" rIns="72000" bIns="90000"/>
          <a:lstStyle/>
          <a:p>
            <a:pPr marL="177800" indent="-177800">
              <a:defRPr/>
            </a:pPr>
            <a:r>
              <a:rPr lang="tr-TR" sz="1600" dirty="0">
                <a:latin typeface="Times New Roman" pitchFamily="18" charset="0"/>
                <a:cs typeface="Times New Roman" pitchFamily="18" charset="0"/>
              </a:rPr>
              <a:t>Demokratik yönetişim</a:t>
            </a:r>
          </a:p>
        </p:txBody>
      </p:sp>
      <p:sp>
        <p:nvSpPr>
          <p:cNvPr id="16" name="Rectangle 15"/>
          <p:cNvSpPr/>
          <p:nvPr/>
        </p:nvSpPr>
        <p:spPr bwMode="auto">
          <a:xfrm>
            <a:off x="1657350" y="5184775"/>
            <a:ext cx="5208588" cy="715963"/>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0000" tIns="90000" rIns="72000" bIns="90000"/>
          <a:lstStyle/>
          <a:p>
            <a:pPr marL="177800" indent="-177800">
              <a:defRPr/>
            </a:pPr>
            <a:r>
              <a:rPr lang="tr-TR" sz="1600" dirty="0">
                <a:latin typeface="Times New Roman" pitchFamily="18" charset="0"/>
                <a:cs typeface="Times New Roman" pitchFamily="18" charset="0"/>
              </a:rPr>
              <a:t>Kesişen alanlar: Toplumsal cinsiyet, bilişim teknolojileri vb.</a:t>
            </a:r>
          </a:p>
        </p:txBody>
      </p:sp>
      <p:cxnSp>
        <p:nvCxnSpPr>
          <p:cNvPr id="17" name="Straight Connector 16"/>
          <p:cNvCxnSpPr/>
          <p:nvPr/>
        </p:nvCxnSpPr>
        <p:spPr bwMode="auto">
          <a:xfrm flipV="1">
            <a:off x="1348448" y="5375212"/>
            <a:ext cx="239175" cy="1815"/>
          </a:xfrm>
          <a:prstGeom prst="line">
            <a:avLst/>
          </a:prstGeom>
          <a:grpFill/>
          <a:ln w="28575">
            <a:solidFill>
              <a:srgbClr val="CC0000"/>
            </a:solidFill>
            <a:miter lim="800000"/>
            <a:headEnd/>
            <a:tailEnd type="triangle" w="med" len="med"/>
          </a:ln>
        </p:spPr>
      </p:cxnSp>
      <p:cxnSp>
        <p:nvCxnSpPr>
          <p:cNvPr id="18" name="Straight Connector 17"/>
          <p:cNvCxnSpPr/>
          <p:nvPr/>
        </p:nvCxnSpPr>
        <p:spPr bwMode="auto">
          <a:xfrm flipH="1">
            <a:off x="1361691" y="1240403"/>
            <a:ext cx="11927" cy="4454719"/>
          </a:xfrm>
          <a:prstGeom prst="line">
            <a:avLst/>
          </a:prstGeom>
          <a:grpFill/>
          <a:ln w="28575">
            <a:solidFill>
              <a:srgbClr val="CC0000"/>
            </a:solidFill>
            <a:miter lim="800000"/>
            <a:headEnd/>
            <a:tailEnd type="triangle" w="med" len="med"/>
          </a:ln>
        </p:spPr>
      </p:cxnSp>
      <p:pic>
        <p:nvPicPr>
          <p:cNvPr id="4114" name="Picture 8" descr="UNDP Logo.jpg"/>
          <p:cNvPicPr>
            <a:picLocks noChangeAspect="1"/>
          </p:cNvPicPr>
          <p:nvPr/>
        </p:nvPicPr>
        <p:blipFill>
          <a:blip r:embed="rId2" cstate="print"/>
          <a:srcRect/>
          <a:stretch>
            <a:fillRect/>
          </a:stretch>
        </p:blipFill>
        <p:spPr bwMode="auto">
          <a:xfrm>
            <a:off x="604838" y="1231900"/>
            <a:ext cx="547687" cy="1111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69875" y="152400"/>
            <a:ext cx="8640763" cy="990600"/>
          </a:xfrm>
        </p:spPr>
        <p:txBody>
          <a:bodyPr/>
          <a:lstStyle/>
          <a:p>
            <a:pPr eaLnBrk="1" hangingPunct="1"/>
            <a:r>
              <a:rPr lang="tr-TR" sz="2800" smtClean="0">
                <a:latin typeface="Times New Roman" pitchFamily="18" charset="0"/>
                <a:cs typeface="Times New Roman" pitchFamily="18" charset="0"/>
              </a:rPr>
              <a:t>Amacı belirlemek için çözeceğiniz sorunu belirlemeniz lazım. Nasıl?</a:t>
            </a:r>
            <a:endParaRPr lang="en-US" sz="2800" smtClean="0">
              <a:latin typeface="Times New Roman" pitchFamily="18" charset="0"/>
              <a:cs typeface="Times New Roman" pitchFamily="18" charset="0"/>
            </a:endParaRPr>
          </a:p>
        </p:txBody>
      </p:sp>
      <p:sp>
        <p:nvSpPr>
          <p:cNvPr id="22531" name="Content Placeholder 17"/>
          <p:cNvSpPr>
            <a:spLocks noGrp="1"/>
          </p:cNvSpPr>
          <p:nvPr>
            <p:ph sz="quarter" idx="1"/>
          </p:nvPr>
        </p:nvSpPr>
        <p:spPr>
          <a:xfrm>
            <a:off x="457200" y="1219200"/>
            <a:ext cx="8229600" cy="4937125"/>
          </a:xfrm>
        </p:spPr>
        <p:txBody>
          <a:bodyPr/>
          <a:lstStyle/>
          <a:p>
            <a:pPr eaLnBrk="1" hangingPunct="1"/>
            <a:r>
              <a:rPr lang="tr-TR" sz="2800" smtClean="0">
                <a:latin typeface="Times New Roman" pitchFamily="18" charset="0"/>
                <a:cs typeface="Times New Roman" pitchFamily="18" charset="0"/>
              </a:rPr>
              <a:t>Sorunlu durumu tarif edin</a:t>
            </a:r>
          </a:p>
          <a:p>
            <a:pPr lvl="1" eaLnBrk="1" hangingPunct="1"/>
            <a:r>
              <a:rPr lang="tr-TR" smtClean="0">
                <a:latin typeface="Times New Roman" pitchFamily="18" charset="0"/>
                <a:cs typeface="Times New Roman" pitchFamily="18" charset="0"/>
              </a:rPr>
              <a:t>Rahat olun</a:t>
            </a:r>
          </a:p>
          <a:p>
            <a:pPr lvl="1" eaLnBrk="1" hangingPunct="1"/>
            <a:r>
              <a:rPr lang="tr-TR" smtClean="0">
                <a:latin typeface="Times New Roman" pitchFamily="18" charset="0"/>
                <a:cs typeface="Times New Roman" pitchFamily="18" charset="0"/>
              </a:rPr>
              <a:t>İlk seferde doğru noktaya odaklanamayabilirsiniz.</a:t>
            </a:r>
          </a:p>
          <a:p>
            <a:pPr lvl="1" eaLnBrk="1" hangingPunct="1"/>
            <a:endParaRPr lang="tr-TR" smtClean="0">
              <a:latin typeface="Times New Roman" pitchFamily="18" charset="0"/>
              <a:cs typeface="Times New Roman" pitchFamily="18" charset="0"/>
            </a:endParaRPr>
          </a:p>
          <a:p>
            <a:pPr eaLnBrk="1" hangingPunct="1"/>
            <a:r>
              <a:rPr lang="tr-TR" sz="2800" smtClean="0">
                <a:latin typeface="Times New Roman" pitchFamily="18" charset="0"/>
                <a:cs typeface="Times New Roman" pitchFamily="18" charset="0"/>
              </a:rPr>
              <a:t>Sorunun temel nedenlerini belirleyin</a:t>
            </a:r>
          </a:p>
          <a:p>
            <a:pPr lvl="1" eaLnBrk="1" hangingPunct="1"/>
            <a:r>
              <a:rPr lang="tr-TR" smtClean="0">
                <a:latin typeface="Times New Roman" pitchFamily="18" charset="0"/>
                <a:cs typeface="Times New Roman" pitchFamily="18" charset="0"/>
              </a:rPr>
              <a:t>Temel nedenler …</a:t>
            </a:r>
          </a:p>
          <a:p>
            <a:pPr lvl="2" eaLnBrk="1" hangingPunct="1"/>
            <a:r>
              <a:rPr lang="tr-TR" sz="2800" smtClean="0">
                <a:solidFill>
                  <a:srgbClr val="FF0000"/>
                </a:solidFill>
                <a:latin typeface="Times New Roman" pitchFamily="18" charset="0"/>
                <a:cs typeface="Times New Roman" pitchFamily="18" charset="0"/>
              </a:rPr>
              <a:t>Birbirinden bağımsız </a:t>
            </a:r>
            <a:r>
              <a:rPr lang="tr-TR" sz="2800" smtClean="0">
                <a:latin typeface="Times New Roman" pitchFamily="18" charset="0"/>
                <a:cs typeface="Times New Roman" pitchFamily="18" charset="0"/>
              </a:rPr>
              <a:t>olmalı,</a:t>
            </a:r>
          </a:p>
          <a:p>
            <a:pPr lvl="2" eaLnBrk="1" hangingPunct="1"/>
            <a:r>
              <a:rPr lang="tr-TR" sz="2800" smtClean="0">
                <a:latin typeface="Times New Roman" pitchFamily="18" charset="0"/>
                <a:cs typeface="Times New Roman" pitchFamily="18" charset="0"/>
              </a:rPr>
              <a:t>Toplandıklarında ise sorunu </a:t>
            </a:r>
            <a:r>
              <a:rPr lang="tr-TR" sz="2800" smtClean="0">
                <a:solidFill>
                  <a:srgbClr val="FF0000"/>
                </a:solidFill>
                <a:latin typeface="Times New Roman" pitchFamily="18" charset="0"/>
                <a:cs typeface="Times New Roman" pitchFamily="18" charset="0"/>
              </a:rPr>
              <a:t>tam</a:t>
            </a:r>
            <a:r>
              <a:rPr lang="tr-TR" sz="2800" smtClean="0">
                <a:latin typeface="Times New Roman" pitchFamily="18" charset="0"/>
                <a:cs typeface="Times New Roman" pitchFamily="18" charset="0"/>
              </a:rPr>
              <a:t> olarak </a:t>
            </a:r>
            <a:r>
              <a:rPr lang="tr-TR" sz="2800" smtClean="0">
                <a:solidFill>
                  <a:srgbClr val="FF0000"/>
                </a:solidFill>
                <a:latin typeface="Times New Roman" pitchFamily="18" charset="0"/>
                <a:cs typeface="Times New Roman" pitchFamily="18" charset="0"/>
              </a:rPr>
              <a:t>tarif</a:t>
            </a:r>
            <a:r>
              <a:rPr lang="tr-TR" sz="2800" smtClean="0">
                <a:latin typeface="Times New Roman" pitchFamily="18" charset="0"/>
                <a:cs typeface="Times New Roman" pitchFamily="18" charset="0"/>
              </a:rPr>
              <a:t> etmeli. </a:t>
            </a:r>
          </a:p>
        </p:txBody>
      </p:sp>
      <p:sp>
        <p:nvSpPr>
          <p:cNvPr id="4" name="Slide Number Placeholder 3"/>
          <p:cNvSpPr>
            <a:spLocks noGrp="1"/>
          </p:cNvSpPr>
          <p:nvPr>
            <p:ph type="sldNum" sz="quarter" idx="12"/>
          </p:nvPr>
        </p:nvSpPr>
        <p:spPr/>
        <p:txBody>
          <a:bodyPr/>
          <a:lstStyle/>
          <a:p>
            <a:pPr>
              <a:defRPr/>
            </a:pPr>
            <a:fld id="{65E08929-8980-41B0-BD66-CF4421C41828}" type="slidenum">
              <a:rPr lang="tr-TR">
                <a:latin typeface="Times New Roman" pitchFamily="18" charset="0"/>
                <a:cs typeface="Times New Roman" pitchFamily="18" charset="0"/>
              </a:rPr>
              <a:pPr>
                <a:defRPr/>
              </a:pPr>
              <a:t>20</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04800" y="838200"/>
            <a:ext cx="8229600" cy="1371600"/>
          </a:xfrm>
          <a:prstGeom prst="rect">
            <a:avLst/>
          </a:prstGeom>
          <a:noFill/>
          <a:ln w="9525">
            <a:noFill/>
            <a:miter lim="800000"/>
            <a:headEnd/>
            <a:tailEnd/>
          </a:ln>
        </p:spPr>
        <p:txBody>
          <a:bodyPr anchor="ctr"/>
          <a:lstStyle/>
          <a:p>
            <a:pPr algn="ctr"/>
            <a:r>
              <a:rPr lang="tr-TR" sz="2800" b="1">
                <a:latin typeface="Times New Roman" pitchFamily="18" charset="0"/>
                <a:cs typeface="Times New Roman" pitchFamily="18" charset="0"/>
              </a:rPr>
              <a:t>Sorun analizi sırasında neler yapılmalı?</a:t>
            </a:r>
          </a:p>
        </p:txBody>
      </p:sp>
      <p:sp>
        <p:nvSpPr>
          <p:cNvPr id="62467" name="Rectangle 3"/>
          <p:cNvSpPr>
            <a:spLocks noChangeArrowheads="1"/>
          </p:cNvSpPr>
          <p:nvPr/>
        </p:nvSpPr>
        <p:spPr bwMode="auto">
          <a:xfrm>
            <a:off x="457200" y="1981200"/>
            <a:ext cx="8229600" cy="4114800"/>
          </a:xfrm>
          <a:prstGeom prst="rect">
            <a:avLst/>
          </a:prstGeom>
          <a:noFill/>
          <a:ln w="9525">
            <a:noFill/>
            <a:miter lim="800000"/>
            <a:headEnd/>
            <a:tailEnd/>
          </a:ln>
        </p:spPr>
        <p:txBody>
          <a:bodyPr/>
          <a:lstStyle/>
          <a:p>
            <a:pPr marL="342900" indent="-342900">
              <a:lnSpc>
                <a:spcPct val="90000"/>
              </a:lnSpc>
              <a:spcBef>
                <a:spcPct val="20000"/>
              </a:spcBef>
              <a:buSzPct val="85000"/>
              <a:buFontTx/>
              <a:buBlip>
                <a:blip r:embed="rId2"/>
              </a:buBlip>
            </a:pPr>
            <a:r>
              <a:rPr lang="tr-TR" sz="2800">
                <a:latin typeface="Times New Roman" pitchFamily="18" charset="0"/>
                <a:cs typeface="Times New Roman" pitchFamily="18" charset="0"/>
              </a:rPr>
              <a:t>Konu ile ilgili görünen sorunları ve varlığı istenmeyen durumları gelişigüzel sıralayın.</a:t>
            </a:r>
          </a:p>
          <a:p>
            <a:pPr marL="342900" indent="-342900">
              <a:lnSpc>
                <a:spcPct val="90000"/>
              </a:lnSpc>
              <a:spcBef>
                <a:spcPct val="20000"/>
              </a:spcBef>
              <a:buSzPct val="85000"/>
              <a:buFontTx/>
              <a:buBlip>
                <a:blip r:embed="rId2"/>
              </a:buBlip>
            </a:pPr>
            <a:r>
              <a:rPr lang="tr-TR" sz="2800">
                <a:latin typeface="Times New Roman" pitchFamily="18" charset="0"/>
                <a:cs typeface="Times New Roman" pitchFamily="18" charset="0"/>
              </a:rPr>
              <a:t>Ana sorunu en üst seviyede tutarak, onu doğrudan etkileyen sorunları sıralayın.  </a:t>
            </a:r>
          </a:p>
          <a:p>
            <a:pPr marL="342900" indent="-342900">
              <a:lnSpc>
                <a:spcPct val="90000"/>
              </a:lnSpc>
              <a:spcBef>
                <a:spcPct val="20000"/>
              </a:spcBef>
              <a:buSzPct val="85000"/>
              <a:buFontTx/>
              <a:buBlip>
                <a:blip r:embed="rId2"/>
              </a:buBlip>
            </a:pPr>
            <a:r>
              <a:rPr lang="tr-TR" sz="2800">
                <a:latin typeface="Times New Roman" pitchFamily="18" charset="0"/>
                <a:cs typeface="Times New Roman" pitchFamily="18" charset="0"/>
              </a:rPr>
              <a:t>Sorun ağacında yer alan sorunların hepsinin gerçek olmasına ve </a:t>
            </a:r>
            <a:r>
              <a:rPr lang="tr-TR" sz="2800">
                <a:solidFill>
                  <a:schemeClr val="hlink"/>
                </a:solidFill>
                <a:latin typeface="Times New Roman" pitchFamily="18" charset="0"/>
                <a:cs typeface="Times New Roman" pitchFamily="18" charset="0"/>
              </a:rPr>
              <a:t>gelecekte ortaya çıkması beklenen sorunların belirtilmemesine</a:t>
            </a:r>
            <a:r>
              <a:rPr lang="tr-TR" sz="2800">
                <a:latin typeface="Times New Roman" pitchFamily="18" charset="0"/>
                <a:cs typeface="Times New Roman" pitchFamily="18" charset="0"/>
              </a:rPr>
              <a:t> dikkat edin. </a:t>
            </a:r>
          </a:p>
          <a:p>
            <a:pPr marL="342900" indent="-342900">
              <a:lnSpc>
                <a:spcPct val="90000"/>
              </a:lnSpc>
              <a:spcBef>
                <a:spcPct val="20000"/>
              </a:spcBef>
              <a:buSzPct val="85000"/>
              <a:buFontTx/>
              <a:buBlip>
                <a:blip r:embed="rId2"/>
              </a:buBlip>
            </a:pPr>
            <a:r>
              <a:rPr lang="tr-TR" sz="2800">
                <a:latin typeface="Times New Roman" pitchFamily="18" charset="0"/>
                <a:cs typeface="Times New Roman" pitchFamily="18" charset="0"/>
              </a:rPr>
              <a:t>Sorun ağacı içerisindeki genel sorunları sorun ağacından ayıklayın.</a:t>
            </a:r>
          </a:p>
        </p:txBody>
      </p:sp>
      <p:sp>
        <p:nvSpPr>
          <p:cNvPr id="4" name="Slide Number Placeholder 3"/>
          <p:cNvSpPr>
            <a:spLocks noGrp="1"/>
          </p:cNvSpPr>
          <p:nvPr>
            <p:ph type="sldNum" sz="quarter" idx="12"/>
          </p:nvPr>
        </p:nvSpPr>
        <p:spPr/>
        <p:txBody>
          <a:bodyPr/>
          <a:lstStyle/>
          <a:p>
            <a:pPr>
              <a:defRPr/>
            </a:pPr>
            <a:fld id="{476B61E4-7BFF-4CDA-9026-5B13F42B6418}" type="slidenum">
              <a:rPr lang="tr-TR">
                <a:latin typeface="Times New Roman" pitchFamily="18" charset="0"/>
                <a:cs typeface="Times New Roman" pitchFamily="18" charset="0"/>
              </a:rPr>
              <a:pPr>
                <a:defRPr/>
              </a:pPr>
              <a:t>21</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246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76200" y="939800"/>
            <a:ext cx="8820150" cy="736600"/>
          </a:xfrm>
          <a:prstGeom prst="rect">
            <a:avLst/>
          </a:prstGeom>
          <a:noFill/>
          <a:ln w="9525">
            <a:noFill/>
            <a:miter lim="800000"/>
            <a:headEnd/>
            <a:tailEnd/>
          </a:ln>
        </p:spPr>
        <p:txBody>
          <a:bodyPr anchor="ctr"/>
          <a:lstStyle/>
          <a:p>
            <a:pPr algn="ctr"/>
            <a:r>
              <a:rPr lang="tr-TR" sz="2400" b="1">
                <a:latin typeface="Times New Roman" pitchFamily="18" charset="0"/>
                <a:cs typeface="Times New Roman" pitchFamily="18" charset="0"/>
              </a:rPr>
              <a:t>Sorunları Hiyerarşik </a:t>
            </a:r>
            <a:br>
              <a:rPr lang="tr-TR" sz="2400" b="1">
                <a:latin typeface="Times New Roman" pitchFamily="18" charset="0"/>
                <a:cs typeface="Times New Roman" pitchFamily="18" charset="0"/>
              </a:rPr>
            </a:br>
            <a:r>
              <a:rPr lang="tr-TR" sz="2400" b="1">
                <a:latin typeface="Times New Roman" pitchFamily="18" charset="0"/>
                <a:cs typeface="Times New Roman" pitchFamily="18" charset="0"/>
              </a:rPr>
              <a:t>Sırada Düzene Koymak</a:t>
            </a:r>
            <a:r>
              <a:rPr lang="en-GB" sz="2400">
                <a:latin typeface="Times New Roman" pitchFamily="18" charset="0"/>
                <a:cs typeface="Times New Roman" pitchFamily="18" charset="0"/>
              </a:rPr>
              <a:t> </a:t>
            </a:r>
          </a:p>
        </p:txBody>
      </p:sp>
      <p:sp>
        <p:nvSpPr>
          <p:cNvPr id="24579" name="Rectangle 3"/>
          <p:cNvSpPr>
            <a:spLocks noChangeArrowheads="1"/>
          </p:cNvSpPr>
          <p:nvPr/>
        </p:nvSpPr>
        <p:spPr bwMode="auto">
          <a:xfrm>
            <a:off x="457200" y="1908175"/>
            <a:ext cx="8458200" cy="4343400"/>
          </a:xfrm>
          <a:prstGeom prst="rect">
            <a:avLst/>
          </a:prstGeom>
          <a:noFill/>
          <a:ln w="9525">
            <a:noFill/>
            <a:miter lim="800000"/>
            <a:headEnd/>
            <a:tailEnd/>
          </a:ln>
        </p:spPr>
        <p:txBody>
          <a:bodyPr/>
          <a:lstStyle/>
          <a:p>
            <a:pPr marL="742950" lvl="1" indent="-285750">
              <a:lnSpc>
                <a:spcPct val="90000"/>
              </a:lnSpc>
              <a:spcBef>
                <a:spcPct val="10000"/>
              </a:spcBef>
              <a:buClr>
                <a:schemeClr val="tx2"/>
              </a:buClr>
              <a:buFont typeface="Wingdings" pitchFamily="2" charset="2"/>
              <a:buChar char="l"/>
            </a:pPr>
            <a:r>
              <a:rPr lang="tr-TR" sz="2000">
                <a:latin typeface="Times New Roman" pitchFamily="18" charset="0"/>
                <a:cs typeface="Times New Roman" pitchFamily="18" charset="0"/>
              </a:rPr>
              <a:t>Mevcut durumdaki ana sorunları tanımla </a:t>
            </a:r>
            <a:r>
              <a:rPr lang="fr-BE" sz="2000">
                <a:latin typeface="Times New Roman" pitchFamily="18" charset="0"/>
                <a:cs typeface="Times New Roman" pitchFamily="18" charset="0"/>
              </a:rPr>
              <a:t>(</a:t>
            </a:r>
            <a:r>
              <a:rPr lang="tr-TR" sz="2000">
                <a:latin typeface="Times New Roman" pitchFamily="18" charset="0"/>
                <a:cs typeface="Times New Roman" pitchFamily="18" charset="0"/>
              </a:rPr>
              <a:t>beyin fırtınası</a:t>
            </a:r>
            <a:r>
              <a:rPr lang="fr-BE" sz="2000">
                <a:latin typeface="Times New Roman" pitchFamily="18" charset="0"/>
                <a:cs typeface="Times New Roman" pitchFamily="18" charset="0"/>
              </a:rPr>
              <a:t>)</a:t>
            </a:r>
            <a:endParaRPr lang="en-GB" sz="2000">
              <a:latin typeface="Times New Roman" pitchFamily="18" charset="0"/>
              <a:cs typeface="Times New Roman" pitchFamily="18" charset="0"/>
            </a:endParaRPr>
          </a:p>
          <a:p>
            <a:pPr marL="742950" lvl="1" indent="-285750">
              <a:lnSpc>
                <a:spcPct val="90000"/>
              </a:lnSpc>
              <a:spcBef>
                <a:spcPct val="10000"/>
              </a:spcBef>
              <a:buClr>
                <a:schemeClr val="tx2"/>
              </a:buClr>
              <a:buFont typeface="Wingdings" pitchFamily="2" charset="2"/>
              <a:buChar char="l"/>
            </a:pPr>
            <a:r>
              <a:rPr lang="tr-TR" sz="2000">
                <a:latin typeface="Times New Roman" pitchFamily="18" charset="0"/>
                <a:cs typeface="Times New Roman" pitchFamily="18" charset="0"/>
              </a:rPr>
              <a:t>Bir başlangıç sorunu seç</a:t>
            </a:r>
            <a:endParaRPr lang="en-GB" sz="2000">
              <a:latin typeface="Times New Roman" pitchFamily="18" charset="0"/>
              <a:cs typeface="Times New Roman" pitchFamily="18" charset="0"/>
            </a:endParaRPr>
          </a:p>
          <a:p>
            <a:pPr marL="742950" lvl="1" indent="-285750">
              <a:lnSpc>
                <a:spcPct val="90000"/>
              </a:lnSpc>
              <a:spcBef>
                <a:spcPct val="10000"/>
              </a:spcBef>
              <a:buClr>
                <a:schemeClr val="tx2"/>
              </a:buClr>
              <a:buFont typeface="Wingdings" pitchFamily="2" charset="2"/>
              <a:buChar char="l"/>
            </a:pPr>
            <a:r>
              <a:rPr lang="tr-TR" sz="2000">
                <a:latin typeface="Times New Roman" pitchFamily="18" charset="0"/>
                <a:cs typeface="Times New Roman" pitchFamily="18" charset="0"/>
              </a:rPr>
              <a:t>Başlangıç sorunu ile bağlantılı diğer sorunları araştır </a:t>
            </a:r>
          </a:p>
          <a:p>
            <a:pPr marL="742950" lvl="1" indent="-285750">
              <a:lnSpc>
                <a:spcPct val="90000"/>
              </a:lnSpc>
              <a:spcBef>
                <a:spcPct val="10000"/>
              </a:spcBef>
              <a:buClr>
                <a:schemeClr val="tx2"/>
              </a:buClr>
              <a:buFont typeface="Wingdings" pitchFamily="2" charset="2"/>
              <a:buChar char="l"/>
            </a:pPr>
            <a:r>
              <a:rPr lang="tr-TR" sz="2000">
                <a:latin typeface="Times New Roman" pitchFamily="18" charset="0"/>
                <a:cs typeface="Times New Roman" pitchFamily="18" charset="0"/>
              </a:rPr>
              <a:t>Neden-sonuç ilişkisini kur</a:t>
            </a:r>
            <a:endParaRPr lang="en-GB" sz="2000">
              <a:latin typeface="Times New Roman" pitchFamily="18" charset="0"/>
              <a:cs typeface="Times New Roman" pitchFamily="18" charset="0"/>
            </a:endParaRPr>
          </a:p>
          <a:p>
            <a:pPr marL="1143000" lvl="2" indent="-228600">
              <a:lnSpc>
                <a:spcPct val="90000"/>
              </a:lnSpc>
              <a:spcBef>
                <a:spcPct val="10000"/>
              </a:spcBef>
              <a:buClr>
                <a:schemeClr val="tx1"/>
              </a:buClr>
              <a:buSzPct val="65000"/>
              <a:buFont typeface="Wingdings" pitchFamily="2" charset="2"/>
              <a:buBlip>
                <a:blip r:embed="rId2"/>
              </a:buBlip>
            </a:pPr>
            <a:r>
              <a:rPr lang="tr-TR" sz="2000">
                <a:latin typeface="Times New Roman" pitchFamily="18" charset="0"/>
                <a:cs typeface="Times New Roman" pitchFamily="18" charset="0"/>
              </a:rPr>
              <a:t>Başlangıç sorununa doğrudan sebep olan sorunları aşağı yaz</a:t>
            </a:r>
            <a:r>
              <a:rPr lang="fr-FR" sz="2000">
                <a:latin typeface="Times New Roman" pitchFamily="18" charset="0"/>
                <a:cs typeface="Times New Roman" pitchFamily="18" charset="0"/>
              </a:rPr>
              <a:t> </a:t>
            </a:r>
            <a:endParaRPr lang="en-GB" sz="2000">
              <a:latin typeface="Times New Roman" pitchFamily="18" charset="0"/>
              <a:cs typeface="Times New Roman" pitchFamily="18" charset="0"/>
            </a:endParaRPr>
          </a:p>
          <a:p>
            <a:pPr marL="1143000" lvl="2" indent="-228600">
              <a:lnSpc>
                <a:spcPct val="90000"/>
              </a:lnSpc>
              <a:spcBef>
                <a:spcPct val="10000"/>
              </a:spcBef>
              <a:buClr>
                <a:schemeClr val="tx1"/>
              </a:buClr>
              <a:buSzPct val="65000"/>
              <a:buFont typeface="Wingdings" pitchFamily="2" charset="2"/>
              <a:buBlip>
                <a:blip r:embed="rId2"/>
              </a:buBlip>
            </a:pPr>
            <a:r>
              <a:rPr lang="tr-TR" sz="2000">
                <a:latin typeface="Times New Roman" pitchFamily="18" charset="0"/>
                <a:cs typeface="Times New Roman" pitchFamily="18" charset="0"/>
              </a:rPr>
              <a:t>Başlangıç sorunundan doğrudan etkilenen sorunları yukarı yaz</a:t>
            </a:r>
            <a:r>
              <a:rPr lang="fr-FR" sz="2000">
                <a:latin typeface="Times New Roman" pitchFamily="18" charset="0"/>
                <a:cs typeface="Times New Roman" pitchFamily="18" charset="0"/>
              </a:rPr>
              <a:t> </a:t>
            </a:r>
            <a:endParaRPr lang="en-GB" sz="2000">
              <a:latin typeface="Times New Roman" pitchFamily="18" charset="0"/>
              <a:cs typeface="Times New Roman" pitchFamily="18" charset="0"/>
            </a:endParaRPr>
          </a:p>
          <a:p>
            <a:pPr marL="742950" lvl="1" indent="-285750">
              <a:lnSpc>
                <a:spcPct val="90000"/>
              </a:lnSpc>
              <a:spcBef>
                <a:spcPct val="10000"/>
              </a:spcBef>
              <a:buClr>
                <a:schemeClr val="tx2"/>
              </a:buClr>
              <a:buFont typeface="Wingdings" pitchFamily="2" charset="2"/>
              <a:buChar char="l"/>
            </a:pPr>
            <a:r>
              <a:rPr lang="tr-TR" sz="2000">
                <a:latin typeface="Times New Roman" pitchFamily="18" charset="0"/>
                <a:cs typeface="Times New Roman" pitchFamily="18" charset="0"/>
              </a:rPr>
              <a:t>Benzer şekilde diğer tüm sorunları birbirleriyle karşılaştırarak yerleştir</a:t>
            </a:r>
            <a:r>
              <a:rPr lang="fr-FR" sz="2000">
                <a:latin typeface="Times New Roman" pitchFamily="18" charset="0"/>
                <a:cs typeface="Times New Roman" pitchFamily="18" charset="0"/>
              </a:rPr>
              <a:t> </a:t>
            </a:r>
            <a:endParaRPr lang="en-GB" sz="2000">
              <a:latin typeface="Times New Roman" pitchFamily="18" charset="0"/>
              <a:cs typeface="Times New Roman" pitchFamily="18" charset="0"/>
            </a:endParaRPr>
          </a:p>
          <a:p>
            <a:pPr marL="742950" lvl="1" indent="-285750">
              <a:lnSpc>
                <a:spcPct val="90000"/>
              </a:lnSpc>
              <a:spcBef>
                <a:spcPct val="10000"/>
              </a:spcBef>
              <a:buClr>
                <a:schemeClr val="tx2"/>
              </a:buClr>
              <a:buFont typeface="Wingdings" pitchFamily="2" charset="2"/>
              <a:buChar char="l"/>
            </a:pPr>
            <a:r>
              <a:rPr lang="tr-TR" sz="2000">
                <a:latin typeface="Times New Roman" pitchFamily="18" charset="0"/>
                <a:cs typeface="Times New Roman" pitchFamily="18" charset="0"/>
              </a:rPr>
              <a:t>Sorunları sebep-sonuç oklarıyla ilişkilendir</a:t>
            </a:r>
            <a:endParaRPr lang="en-GB" sz="2000">
              <a:latin typeface="Times New Roman" pitchFamily="18" charset="0"/>
              <a:cs typeface="Times New Roman" pitchFamily="18" charset="0"/>
            </a:endParaRPr>
          </a:p>
          <a:p>
            <a:pPr marL="742950" lvl="1" indent="-285750">
              <a:lnSpc>
                <a:spcPct val="90000"/>
              </a:lnSpc>
              <a:spcBef>
                <a:spcPct val="10000"/>
              </a:spcBef>
              <a:buClr>
                <a:schemeClr val="tx2"/>
              </a:buClr>
              <a:buFont typeface="Wingdings" pitchFamily="2" charset="2"/>
              <a:buChar char="l"/>
            </a:pPr>
            <a:r>
              <a:rPr lang="tr-TR" sz="2000">
                <a:latin typeface="Times New Roman" pitchFamily="18" charset="0"/>
                <a:cs typeface="Times New Roman" pitchFamily="18" charset="0"/>
              </a:rPr>
              <a:t>Ağacın tamamını gözden geçir ve tamamlılığını ve geçerliliğini kontrol et</a:t>
            </a:r>
            <a:r>
              <a:rPr lang="en-GB" sz="2000">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pPr>
              <a:defRPr/>
            </a:pPr>
            <a:fld id="{E7C051E3-B54B-4DD3-A70D-740237D0564B}" type="slidenum">
              <a:rPr lang="tr-TR">
                <a:latin typeface="Times New Roman" pitchFamily="18" charset="0"/>
                <a:cs typeface="Times New Roman" pitchFamily="18" charset="0"/>
              </a:rPr>
              <a:pPr>
                <a:defRPr/>
              </a:pPr>
              <a:t>22</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04025" y="1989138"/>
            <a:ext cx="1943100" cy="3357562"/>
            <a:chOff x="4332" y="1389"/>
            <a:chExt cx="1224" cy="2115"/>
          </a:xfrm>
          <a:solidFill>
            <a:schemeClr val="bg1">
              <a:lumMod val="85000"/>
            </a:schemeClr>
          </a:solidFill>
        </p:grpSpPr>
        <p:sp>
          <p:nvSpPr>
            <p:cNvPr id="25626" name="Rectangle 3"/>
            <p:cNvSpPr>
              <a:spLocks noChangeArrowheads="1"/>
            </p:cNvSpPr>
            <p:nvPr/>
          </p:nvSpPr>
          <p:spPr bwMode="auto">
            <a:xfrm>
              <a:off x="4512" y="3264"/>
              <a:ext cx="1044" cy="240"/>
            </a:xfrm>
            <a:prstGeom prst="rect">
              <a:avLst/>
            </a:prstGeom>
            <a:grpFill/>
            <a:ln w="9525">
              <a:noFill/>
              <a:miter lim="800000"/>
              <a:headEnd/>
              <a:tailEnd/>
            </a:ln>
          </p:spPr>
          <p:txBody>
            <a:bodyPr/>
            <a:lstStyle/>
            <a:p>
              <a:pPr marL="342900" indent="-342900" algn="ctr">
                <a:spcBef>
                  <a:spcPct val="20000"/>
                </a:spcBef>
                <a:defRPr/>
              </a:pPr>
              <a:r>
                <a:rPr lang="tr-TR" sz="2400" b="1">
                  <a:solidFill>
                    <a:srgbClr val="FF0000"/>
                  </a:solidFill>
                  <a:latin typeface="Times New Roman" pitchFamily="18" charset="0"/>
                  <a:cs typeface="Times New Roman" pitchFamily="18" charset="0"/>
                </a:rPr>
                <a:t>NEDEN</a:t>
              </a:r>
            </a:p>
          </p:txBody>
        </p:sp>
        <p:sp>
          <p:nvSpPr>
            <p:cNvPr id="25627" name="Rectangle 4"/>
            <p:cNvSpPr>
              <a:spLocks noChangeArrowheads="1"/>
            </p:cNvSpPr>
            <p:nvPr/>
          </p:nvSpPr>
          <p:spPr bwMode="auto">
            <a:xfrm>
              <a:off x="4332" y="1389"/>
              <a:ext cx="1224" cy="288"/>
            </a:xfrm>
            <a:prstGeom prst="rect">
              <a:avLst/>
            </a:prstGeom>
            <a:grpFill/>
            <a:ln w="9525">
              <a:noFill/>
              <a:miter lim="800000"/>
              <a:headEnd/>
              <a:tailEnd/>
            </a:ln>
          </p:spPr>
          <p:txBody>
            <a:bodyPr/>
            <a:lstStyle/>
            <a:p>
              <a:pPr marL="342900" indent="-342900" algn="ctr">
                <a:spcBef>
                  <a:spcPct val="20000"/>
                </a:spcBef>
                <a:defRPr/>
              </a:pPr>
              <a:r>
                <a:rPr lang="tr-TR" sz="2400" b="1">
                  <a:solidFill>
                    <a:srgbClr val="FF0000"/>
                  </a:solidFill>
                  <a:latin typeface="Times New Roman" pitchFamily="18" charset="0"/>
                  <a:cs typeface="Times New Roman" pitchFamily="18" charset="0"/>
                </a:rPr>
                <a:t>SONUÇ</a:t>
              </a:r>
            </a:p>
          </p:txBody>
        </p:sp>
        <p:sp>
          <p:nvSpPr>
            <p:cNvPr id="25628" name="AutoShape 5"/>
            <p:cNvSpPr>
              <a:spLocks noChangeArrowheads="1"/>
            </p:cNvSpPr>
            <p:nvPr/>
          </p:nvSpPr>
          <p:spPr bwMode="auto">
            <a:xfrm>
              <a:off x="4752" y="1848"/>
              <a:ext cx="408" cy="1316"/>
            </a:xfrm>
            <a:prstGeom prst="upArrow">
              <a:avLst>
                <a:gd name="adj1" fmla="val 50000"/>
                <a:gd name="adj2" fmla="val 80637"/>
              </a:avLst>
            </a:prstGeom>
            <a:grpFill/>
            <a:ln w="9525">
              <a:solidFill>
                <a:schemeClr val="tx1"/>
              </a:solidFill>
              <a:miter lim="800000"/>
              <a:headEnd/>
              <a:tailEnd/>
            </a:ln>
          </p:spPr>
          <p:txBody>
            <a:bodyPr wrap="none" anchor="ctr"/>
            <a:lstStyle/>
            <a:p>
              <a:pPr>
                <a:defRPr/>
              </a:pPr>
              <a:endParaRPr lang="tr-TR">
                <a:latin typeface="Times New Roman" pitchFamily="18" charset="0"/>
                <a:cs typeface="Times New Roman" pitchFamily="18" charset="0"/>
              </a:endParaRPr>
            </a:p>
          </p:txBody>
        </p:sp>
      </p:grpSp>
      <p:grpSp>
        <p:nvGrpSpPr>
          <p:cNvPr id="3" name="Group 6"/>
          <p:cNvGrpSpPr>
            <a:grpSpLocks/>
          </p:cNvGrpSpPr>
          <p:nvPr/>
        </p:nvGrpSpPr>
        <p:grpSpPr bwMode="auto">
          <a:xfrm>
            <a:off x="1187450" y="1916113"/>
            <a:ext cx="5689600" cy="3384550"/>
            <a:chOff x="288" y="1392"/>
            <a:chExt cx="3984" cy="2592"/>
          </a:xfrm>
          <a:solidFill>
            <a:schemeClr val="bg1">
              <a:lumMod val="85000"/>
            </a:schemeClr>
          </a:solidFill>
        </p:grpSpPr>
        <p:grpSp>
          <p:nvGrpSpPr>
            <p:cNvPr id="4" name="Group 7"/>
            <p:cNvGrpSpPr>
              <a:grpSpLocks/>
            </p:cNvGrpSpPr>
            <p:nvPr/>
          </p:nvGrpSpPr>
          <p:grpSpPr bwMode="auto">
            <a:xfrm>
              <a:off x="512" y="1392"/>
              <a:ext cx="2357" cy="2208"/>
              <a:chOff x="512" y="1392"/>
              <a:chExt cx="2357" cy="2208"/>
            </a:xfrm>
            <a:grpFill/>
          </p:grpSpPr>
          <p:sp>
            <p:nvSpPr>
              <p:cNvPr id="25623" name="_s357388"/>
              <p:cNvSpPr>
                <a:spLocks noChangeArrowheads="1"/>
              </p:cNvSpPr>
              <p:nvPr/>
            </p:nvSpPr>
            <p:spPr bwMode="auto">
              <a:xfrm>
                <a:off x="1736" y="1392"/>
                <a:ext cx="1133" cy="277"/>
              </a:xfrm>
              <a:prstGeom prst="roundRect">
                <a:avLst>
                  <a:gd name="adj" fmla="val 16667"/>
                </a:avLst>
              </a:prstGeom>
              <a:grpFill/>
              <a:ln w="9525">
                <a:solidFill>
                  <a:schemeClr val="tx1"/>
                </a:solidFill>
                <a:round/>
                <a:headEnd/>
                <a:tailEnd/>
              </a:ln>
            </p:spPr>
            <p:txBody>
              <a:bodyPr wrap="none" anchor="ctr"/>
              <a:lstStyle/>
              <a:p>
                <a:pPr algn="ctr">
                  <a:defRPr/>
                </a:pPr>
                <a:r>
                  <a:rPr lang="tr-TR" sz="1600">
                    <a:latin typeface="Times New Roman" pitchFamily="18" charset="0"/>
                    <a:cs typeface="Times New Roman" pitchFamily="18" charset="0"/>
                  </a:rPr>
                  <a:t>ANA PROBLEM</a:t>
                </a:r>
              </a:p>
            </p:txBody>
          </p:sp>
          <p:sp>
            <p:nvSpPr>
              <p:cNvPr id="25624" name="_s357389"/>
              <p:cNvSpPr>
                <a:spLocks noChangeArrowheads="1"/>
              </p:cNvSpPr>
              <p:nvPr/>
            </p:nvSpPr>
            <p:spPr bwMode="auto">
              <a:xfrm>
                <a:off x="672" y="2339"/>
                <a:ext cx="1248" cy="425"/>
              </a:xfrm>
              <a:prstGeom prst="flowChartAlternateProcess">
                <a:avLst/>
              </a:prstGeom>
              <a:grpFill/>
              <a:ln w="9525">
                <a:solidFill>
                  <a:schemeClr val="tx1"/>
                </a:solidFill>
                <a:miter lim="800000"/>
                <a:headEnd/>
                <a:tailEnd/>
              </a:ln>
            </p:spPr>
            <p:txBody>
              <a:bodyPr wrap="none" anchor="ctr"/>
              <a:lstStyle/>
              <a:p>
                <a:pPr algn="ctr">
                  <a:defRPr/>
                </a:pPr>
                <a:r>
                  <a:rPr lang="tr-TR" sz="1600">
                    <a:latin typeface="Times New Roman" pitchFamily="18" charset="0"/>
                    <a:cs typeface="Times New Roman" pitchFamily="18" charset="0"/>
                  </a:rPr>
                  <a:t>ALT PROBLEM 1</a:t>
                </a:r>
                <a:endParaRPr lang="en-US" sz="1600">
                  <a:latin typeface="Times New Roman" pitchFamily="18" charset="0"/>
                  <a:cs typeface="Times New Roman" pitchFamily="18" charset="0"/>
                </a:endParaRPr>
              </a:p>
            </p:txBody>
          </p:sp>
          <p:sp>
            <p:nvSpPr>
              <p:cNvPr id="25625" name="_s357391"/>
              <p:cNvSpPr>
                <a:spLocks noChangeArrowheads="1"/>
              </p:cNvSpPr>
              <p:nvPr/>
            </p:nvSpPr>
            <p:spPr bwMode="auto">
              <a:xfrm>
                <a:off x="512" y="3168"/>
                <a:ext cx="624" cy="432"/>
              </a:xfrm>
              <a:prstGeom prst="roundRect">
                <a:avLst>
                  <a:gd name="adj" fmla="val 16667"/>
                </a:avLst>
              </a:prstGeom>
              <a:grpFill/>
              <a:ln w="9525">
                <a:solidFill>
                  <a:schemeClr val="tx1"/>
                </a:solidFill>
                <a:round/>
                <a:headEnd/>
                <a:tailEnd/>
              </a:ln>
            </p:spPr>
            <p:txBody>
              <a:bodyPr wrap="none" anchor="ctr"/>
              <a:lstStyle/>
              <a:p>
                <a:pPr algn="ctr">
                  <a:defRPr/>
                </a:pPr>
                <a:endParaRPr lang="tr-TR" sz="1800">
                  <a:latin typeface="Times New Roman" pitchFamily="18" charset="0"/>
                  <a:cs typeface="Times New Roman" pitchFamily="18" charset="0"/>
                </a:endParaRPr>
              </a:p>
            </p:txBody>
          </p:sp>
        </p:grpSp>
        <p:sp>
          <p:nvSpPr>
            <p:cNvPr id="25606" name="Line 11"/>
            <p:cNvSpPr>
              <a:spLocks noChangeShapeType="1"/>
            </p:cNvSpPr>
            <p:nvPr/>
          </p:nvSpPr>
          <p:spPr bwMode="auto">
            <a:xfrm>
              <a:off x="1304" y="2056"/>
              <a:ext cx="2064" cy="0"/>
            </a:xfrm>
            <a:prstGeom prst="line">
              <a:avLst/>
            </a:prstGeom>
            <a:grpFill/>
            <a:ln w="28575">
              <a:solidFill>
                <a:schemeClr val="tx1"/>
              </a:solidFill>
              <a:round/>
              <a:headEnd/>
              <a:tailEnd/>
            </a:ln>
          </p:spPr>
          <p:txBody>
            <a:bodyPr rot="10800000" wrap="none" anchor="ctr"/>
            <a:lstStyle/>
            <a:p>
              <a:pPr>
                <a:defRPr/>
              </a:pPr>
              <a:endParaRPr lang="tr-TR">
                <a:latin typeface="Times New Roman" pitchFamily="18" charset="0"/>
                <a:cs typeface="Times New Roman" pitchFamily="18" charset="0"/>
              </a:endParaRPr>
            </a:p>
          </p:txBody>
        </p:sp>
        <p:sp>
          <p:nvSpPr>
            <p:cNvPr id="25607" name="Line 12"/>
            <p:cNvSpPr>
              <a:spLocks noChangeShapeType="1"/>
            </p:cNvSpPr>
            <p:nvPr/>
          </p:nvSpPr>
          <p:spPr bwMode="auto">
            <a:xfrm flipV="1">
              <a:off x="2312" y="1680"/>
              <a:ext cx="0" cy="384"/>
            </a:xfrm>
            <a:prstGeom prst="line">
              <a:avLst/>
            </a:prstGeom>
            <a:grpFill/>
            <a:ln w="28575">
              <a:solidFill>
                <a:schemeClr val="tx1"/>
              </a:solidFill>
              <a:round/>
              <a:headEnd/>
              <a:tailEnd type="triangle" w="med" len="med"/>
            </a:ln>
          </p:spPr>
          <p:txBody>
            <a:bodyPr rot="10800000" wrap="none" anchor="ctr"/>
            <a:lstStyle/>
            <a:p>
              <a:pPr>
                <a:defRPr/>
              </a:pPr>
              <a:endParaRPr lang="tr-TR">
                <a:latin typeface="Times New Roman" pitchFamily="18" charset="0"/>
                <a:cs typeface="Times New Roman" pitchFamily="18" charset="0"/>
              </a:endParaRPr>
            </a:p>
          </p:txBody>
        </p:sp>
        <p:sp>
          <p:nvSpPr>
            <p:cNvPr id="25608" name="Line 13"/>
            <p:cNvSpPr>
              <a:spLocks noChangeShapeType="1"/>
            </p:cNvSpPr>
            <p:nvPr/>
          </p:nvSpPr>
          <p:spPr bwMode="auto">
            <a:xfrm flipV="1">
              <a:off x="1304" y="2048"/>
              <a:ext cx="0" cy="296"/>
            </a:xfrm>
            <a:prstGeom prst="line">
              <a:avLst/>
            </a:prstGeom>
            <a:grpFill/>
            <a:ln w="28575">
              <a:solidFill>
                <a:schemeClr val="tx1"/>
              </a:solidFill>
              <a:round/>
              <a:headEnd/>
              <a:tailEnd/>
            </a:ln>
          </p:spPr>
          <p:txBody>
            <a:bodyPr rot="10800000" wrap="none" anchor="ctr"/>
            <a:lstStyle/>
            <a:p>
              <a:pPr>
                <a:defRPr/>
              </a:pPr>
              <a:endParaRPr lang="tr-TR">
                <a:latin typeface="Times New Roman" pitchFamily="18" charset="0"/>
                <a:cs typeface="Times New Roman" pitchFamily="18" charset="0"/>
              </a:endParaRPr>
            </a:p>
          </p:txBody>
        </p:sp>
        <p:sp>
          <p:nvSpPr>
            <p:cNvPr id="25609" name="Line 14"/>
            <p:cNvSpPr>
              <a:spLocks noChangeShapeType="1"/>
            </p:cNvSpPr>
            <p:nvPr/>
          </p:nvSpPr>
          <p:spPr bwMode="auto">
            <a:xfrm flipV="1">
              <a:off x="3368" y="2048"/>
              <a:ext cx="0" cy="288"/>
            </a:xfrm>
            <a:prstGeom prst="line">
              <a:avLst/>
            </a:prstGeom>
            <a:grpFill/>
            <a:ln w="28575">
              <a:solidFill>
                <a:schemeClr val="tx1"/>
              </a:solidFill>
              <a:round/>
              <a:headEnd/>
              <a:tailEnd/>
            </a:ln>
          </p:spPr>
          <p:txBody>
            <a:bodyPr rot="10800000" wrap="none" anchor="ctr"/>
            <a:lstStyle/>
            <a:p>
              <a:pPr>
                <a:defRPr/>
              </a:pPr>
              <a:endParaRPr lang="tr-TR">
                <a:latin typeface="Times New Roman" pitchFamily="18" charset="0"/>
                <a:cs typeface="Times New Roman" pitchFamily="18" charset="0"/>
              </a:endParaRPr>
            </a:p>
          </p:txBody>
        </p:sp>
        <p:sp>
          <p:nvSpPr>
            <p:cNvPr id="25610" name="_s357389"/>
            <p:cNvSpPr>
              <a:spLocks noChangeArrowheads="1"/>
            </p:cNvSpPr>
            <p:nvPr/>
          </p:nvSpPr>
          <p:spPr bwMode="auto">
            <a:xfrm>
              <a:off x="2736" y="2336"/>
              <a:ext cx="1200" cy="425"/>
            </a:xfrm>
            <a:prstGeom prst="flowChartAlternateProcess">
              <a:avLst/>
            </a:prstGeom>
            <a:grpFill/>
            <a:ln w="9525">
              <a:solidFill>
                <a:schemeClr val="tx1"/>
              </a:solidFill>
              <a:miter lim="800000"/>
              <a:headEnd/>
              <a:tailEnd/>
            </a:ln>
          </p:spPr>
          <p:txBody>
            <a:bodyPr wrap="none" anchor="ctr"/>
            <a:lstStyle/>
            <a:p>
              <a:pPr algn="ctr">
                <a:defRPr/>
              </a:pPr>
              <a:r>
                <a:rPr lang="tr-TR" sz="1600">
                  <a:latin typeface="Times New Roman" pitchFamily="18" charset="0"/>
                  <a:cs typeface="Times New Roman" pitchFamily="18" charset="0"/>
                </a:rPr>
                <a:t>ALT PROBLEM 2</a:t>
              </a:r>
              <a:endParaRPr lang="en-US" sz="1600">
                <a:latin typeface="Times New Roman" pitchFamily="18" charset="0"/>
                <a:cs typeface="Times New Roman" pitchFamily="18" charset="0"/>
              </a:endParaRPr>
            </a:p>
          </p:txBody>
        </p:sp>
        <p:sp>
          <p:nvSpPr>
            <p:cNvPr id="25611" name="Line 16"/>
            <p:cNvSpPr>
              <a:spLocks noChangeShapeType="1"/>
            </p:cNvSpPr>
            <p:nvPr/>
          </p:nvSpPr>
          <p:spPr bwMode="auto">
            <a:xfrm flipV="1">
              <a:off x="1280" y="2752"/>
              <a:ext cx="0" cy="288"/>
            </a:xfrm>
            <a:prstGeom prst="line">
              <a:avLst/>
            </a:prstGeom>
            <a:grpFill/>
            <a:ln w="28575">
              <a:solidFill>
                <a:schemeClr val="tx1"/>
              </a:solidFill>
              <a:round/>
              <a:headEnd/>
              <a:tailEnd type="triangle" w="med" len="med"/>
            </a:ln>
          </p:spPr>
          <p:txBody>
            <a:bodyPr rot="10800000" wrap="none" anchor="ctr"/>
            <a:lstStyle/>
            <a:p>
              <a:pPr>
                <a:defRPr/>
              </a:pPr>
              <a:endParaRPr lang="tr-TR">
                <a:latin typeface="Times New Roman" pitchFamily="18" charset="0"/>
                <a:cs typeface="Times New Roman" pitchFamily="18" charset="0"/>
              </a:endParaRPr>
            </a:p>
          </p:txBody>
        </p:sp>
        <p:sp>
          <p:nvSpPr>
            <p:cNvPr id="25612" name="Line 17"/>
            <p:cNvSpPr>
              <a:spLocks noChangeShapeType="1"/>
            </p:cNvSpPr>
            <p:nvPr/>
          </p:nvSpPr>
          <p:spPr bwMode="auto">
            <a:xfrm>
              <a:off x="840" y="3032"/>
              <a:ext cx="864" cy="0"/>
            </a:xfrm>
            <a:prstGeom prst="line">
              <a:avLst/>
            </a:prstGeom>
            <a:grpFill/>
            <a:ln w="28575">
              <a:solidFill>
                <a:schemeClr val="tx1"/>
              </a:solidFill>
              <a:round/>
              <a:headEnd/>
              <a:tailEnd/>
            </a:ln>
          </p:spPr>
          <p:txBody>
            <a:bodyPr rot="10800000" wrap="none" anchor="ctr"/>
            <a:lstStyle/>
            <a:p>
              <a:pPr>
                <a:defRPr/>
              </a:pPr>
              <a:endParaRPr lang="tr-TR">
                <a:latin typeface="Times New Roman" pitchFamily="18" charset="0"/>
                <a:cs typeface="Times New Roman" pitchFamily="18" charset="0"/>
              </a:endParaRPr>
            </a:p>
          </p:txBody>
        </p:sp>
        <p:sp>
          <p:nvSpPr>
            <p:cNvPr id="25613" name="Line 18"/>
            <p:cNvSpPr>
              <a:spLocks noChangeShapeType="1"/>
            </p:cNvSpPr>
            <p:nvPr/>
          </p:nvSpPr>
          <p:spPr bwMode="auto">
            <a:xfrm flipV="1">
              <a:off x="840" y="3024"/>
              <a:ext cx="0" cy="144"/>
            </a:xfrm>
            <a:prstGeom prst="line">
              <a:avLst/>
            </a:prstGeom>
            <a:grpFill/>
            <a:ln w="28575">
              <a:solidFill>
                <a:schemeClr val="tx1"/>
              </a:solidFill>
              <a:round/>
              <a:headEnd/>
              <a:tailEnd/>
            </a:ln>
          </p:spPr>
          <p:txBody>
            <a:bodyPr rot="10800000" wrap="none" anchor="ctr"/>
            <a:lstStyle/>
            <a:p>
              <a:pPr>
                <a:defRPr/>
              </a:pPr>
              <a:endParaRPr lang="tr-TR">
                <a:latin typeface="Times New Roman" pitchFamily="18" charset="0"/>
                <a:cs typeface="Times New Roman" pitchFamily="18" charset="0"/>
              </a:endParaRPr>
            </a:p>
          </p:txBody>
        </p:sp>
        <p:sp>
          <p:nvSpPr>
            <p:cNvPr id="25614" name="_s357391"/>
            <p:cNvSpPr>
              <a:spLocks noChangeArrowheads="1"/>
            </p:cNvSpPr>
            <p:nvPr/>
          </p:nvSpPr>
          <p:spPr bwMode="auto">
            <a:xfrm>
              <a:off x="1392" y="3168"/>
              <a:ext cx="624" cy="432"/>
            </a:xfrm>
            <a:prstGeom prst="roundRect">
              <a:avLst>
                <a:gd name="adj" fmla="val 16667"/>
              </a:avLst>
            </a:prstGeom>
            <a:grpFill/>
            <a:ln w="9525">
              <a:solidFill>
                <a:schemeClr val="tx1"/>
              </a:solidFill>
              <a:round/>
              <a:headEnd/>
              <a:tailEnd/>
            </a:ln>
          </p:spPr>
          <p:txBody>
            <a:bodyPr wrap="none" anchor="ctr"/>
            <a:lstStyle/>
            <a:p>
              <a:pPr algn="ctr">
                <a:defRPr/>
              </a:pPr>
              <a:endParaRPr lang="tr-TR" sz="1800">
                <a:latin typeface="Times New Roman" pitchFamily="18" charset="0"/>
                <a:cs typeface="Times New Roman" pitchFamily="18" charset="0"/>
              </a:endParaRPr>
            </a:p>
          </p:txBody>
        </p:sp>
        <p:sp>
          <p:nvSpPr>
            <p:cNvPr id="25615" name="Line 20"/>
            <p:cNvSpPr>
              <a:spLocks noChangeShapeType="1"/>
            </p:cNvSpPr>
            <p:nvPr/>
          </p:nvSpPr>
          <p:spPr bwMode="auto">
            <a:xfrm flipV="1">
              <a:off x="1704" y="3024"/>
              <a:ext cx="0" cy="144"/>
            </a:xfrm>
            <a:prstGeom prst="line">
              <a:avLst/>
            </a:prstGeom>
            <a:grpFill/>
            <a:ln w="28575">
              <a:solidFill>
                <a:schemeClr val="tx1"/>
              </a:solidFill>
              <a:round/>
              <a:headEnd/>
              <a:tailEnd/>
            </a:ln>
          </p:spPr>
          <p:txBody>
            <a:bodyPr rot="10800000" wrap="none" anchor="ctr"/>
            <a:lstStyle/>
            <a:p>
              <a:pPr>
                <a:defRPr/>
              </a:pPr>
              <a:endParaRPr lang="tr-TR">
                <a:latin typeface="Times New Roman" pitchFamily="18" charset="0"/>
                <a:cs typeface="Times New Roman" pitchFamily="18" charset="0"/>
              </a:endParaRPr>
            </a:p>
          </p:txBody>
        </p:sp>
        <p:sp>
          <p:nvSpPr>
            <p:cNvPr id="25616" name="_s357391"/>
            <p:cNvSpPr>
              <a:spLocks noChangeArrowheads="1"/>
            </p:cNvSpPr>
            <p:nvPr/>
          </p:nvSpPr>
          <p:spPr bwMode="auto">
            <a:xfrm>
              <a:off x="2616" y="3168"/>
              <a:ext cx="624" cy="432"/>
            </a:xfrm>
            <a:prstGeom prst="roundRect">
              <a:avLst>
                <a:gd name="adj" fmla="val 16667"/>
              </a:avLst>
            </a:prstGeom>
            <a:grpFill/>
            <a:ln w="9525">
              <a:solidFill>
                <a:schemeClr val="tx1"/>
              </a:solidFill>
              <a:round/>
              <a:headEnd/>
              <a:tailEnd/>
            </a:ln>
          </p:spPr>
          <p:txBody>
            <a:bodyPr wrap="none" anchor="ctr"/>
            <a:lstStyle/>
            <a:p>
              <a:pPr algn="ctr">
                <a:defRPr/>
              </a:pPr>
              <a:endParaRPr lang="tr-TR" sz="1800">
                <a:latin typeface="Times New Roman" pitchFamily="18" charset="0"/>
                <a:cs typeface="Times New Roman" pitchFamily="18" charset="0"/>
              </a:endParaRPr>
            </a:p>
          </p:txBody>
        </p:sp>
        <p:sp>
          <p:nvSpPr>
            <p:cNvPr id="25617" name="Line 22"/>
            <p:cNvSpPr>
              <a:spLocks noChangeShapeType="1"/>
            </p:cNvSpPr>
            <p:nvPr/>
          </p:nvSpPr>
          <p:spPr bwMode="auto">
            <a:xfrm flipV="1">
              <a:off x="3384" y="2752"/>
              <a:ext cx="0" cy="288"/>
            </a:xfrm>
            <a:prstGeom prst="line">
              <a:avLst/>
            </a:prstGeom>
            <a:grpFill/>
            <a:ln w="28575">
              <a:solidFill>
                <a:schemeClr val="tx1"/>
              </a:solidFill>
              <a:round/>
              <a:headEnd/>
              <a:tailEnd type="triangle" w="med" len="med"/>
            </a:ln>
          </p:spPr>
          <p:txBody>
            <a:bodyPr rot="10800000" wrap="none" anchor="ctr"/>
            <a:lstStyle/>
            <a:p>
              <a:pPr>
                <a:defRPr/>
              </a:pPr>
              <a:endParaRPr lang="tr-TR">
                <a:latin typeface="Times New Roman" pitchFamily="18" charset="0"/>
                <a:cs typeface="Times New Roman" pitchFamily="18" charset="0"/>
              </a:endParaRPr>
            </a:p>
          </p:txBody>
        </p:sp>
        <p:sp>
          <p:nvSpPr>
            <p:cNvPr id="25618" name="Line 23"/>
            <p:cNvSpPr>
              <a:spLocks noChangeShapeType="1"/>
            </p:cNvSpPr>
            <p:nvPr/>
          </p:nvSpPr>
          <p:spPr bwMode="auto">
            <a:xfrm>
              <a:off x="2944" y="3032"/>
              <a:ext cx="864" cy="0"/>
            </a:xfrm>
            <a:prstGeom prst="line">
              <a:avLst/>
            </a:prstGeom>
            <a:grpFill/>
            <a:ln w="28575">
              <a:solidFill>
                <a:schemeClr val="tx1"/>
              </a:solidFill>
              <a:round/>
              <a:headEnd/>
              <a:tailEnd/>
            </a:ln>
          </p:spPr>
          <p:txBody>
            <a:bodyPr rot="10800000" wrap="none" anchor="ctr"/>
            <a:lstStyle/>
            <a:p>
              <a:pPr>
                <a:defRPr/>
              </a:pPr>
              <a:endParaRPr lang="tr-TR">
                <a:latin typeface="Times New Roman" pitchFamily="18" charset="0"/>
                <a:cs typeface="Times New Roman" pitchFamily="18" charset="0"/>
              </a:endParaRPr>
            </a:p>
          </p:txBody>
        </p:sp>
        <p:sp>
          <p:nvSpPr>
            <p:cNvPr id="25619" name="Line 24"/>
            <p:cNvSpPr>
              <a:spLocks noChangeShapeType="1"/>
            </p:cNvSpPr>
            <p:nvPr/>
          </p:nvSpPr>
          <p:spPr bwMode="auto">
            <a:xfrm flipV="1">
              <a:off x="2944" y="3024"/>
              <a:ext cx="0" cy="144"/>
            </a:xfrm>
            <a:prstGeom prst="line">
              <a:avLst/>
            </a:prstGeom>
            <a:grpFill/>
            <a:ln w="28575">
              <a:solidFill>
                <a:schemeClr val="tx1"/>
              </a:solidFill>
              <a:round/>
              <a:headEnd/>
              <a:tailEnd/>
            </a:ln>
          </p:spPr>
          <p:txBody>
            <a:bodyPr rot="10800000" wrap="none" anchor="ctr"/>
            <a:lstStyle/>
            <a:p>
              <a:pPr>
                <a:defRPr/>
              </a:pPr>
              <a:endParaRPr lang="tr-TR">
                <a:latin typeface="Times New Roman" pitchFamily="18" charset="0"/>
                <a:cs typeface="Times New Roman" pitchFamily="18" charset="0"/>
              </a:endParaRPr>
            </a:p>
          </p:txBody>
        </p:sp>
        <p:sp>
          <p:nvSpPr>
            <p:cNvPr id="25620" name="_s357391"/>
            <p:cNvSpPr>
              <a:spLocks noChangeArrowheads="1"/>
            </p:cNvSpPr>
            <p:nvPr/>
          </p:nvSpPr>
          <p:spPr bwMode="auto">
            <a:xfrm>
              <a:off x="3496" y="3168"/>
              <a:ext cx="624" cy="432"/>
            </a:xfrm>
            <a:prstGeom prst="roundRect">
              <a:avLst>
                <a:gd name="adj" fmla="val 16667"/>
              </a:avLst>
            </a:prstGeom>
            <a:grpFill/>
            <a:ln w="9525">
              <a:solidFill>
                <a:schemeClr val="tx1"/>
              </a:solidFill>
              <a:round/>
              <a:headEnd/>
              <a:tailEnd/>
            </a:ln>
          </p:spPr>
          <p:txBody>
            <a:bodyPr wrap="none" anchor="ctr"/>
            <a:lstStyle/>
            <a:p>
              <a:pPr algn="ctr">
                <a:defRPr/>
              </a:pPr>
              <a:endParaRPr lang="tr-TR" sz="1800">
                <a:latin typeface="Times New Roman" pitchFamily="18" charset="0"/>
                <a:cs typeface="Times New Roman" pitchFamily="18" charset="0"/>
              </a:endParaRPr>
            </a:p>
          </p:txBody>
        </p:sp>
        <p:sp>
          <p:nvSpPr>
            <p:cNvPr id="25621" name="Line 26"/>
            <p:cNvSpPr>
              <a:spLocks noChangeShapeType="1"/>
            </p:cNvSpPr>
            <p:nvPr/>
          </p:nvSpPr>
          <p:spPr bwMode="auto">
            <a:xfrm flipV="1">
              <a:off x="3808" y="3024"/>
              <a:ext cx="0" cy="144"/>
            </a:xfrm>
            <a:prstGeom prst="line">
              <a:avLst/>
            </a:prstGeom>
            <a:grpFill/>
            <a:ln w="28575">
              <a:solidFill>
                <a:schemeClr val="tx1"/>
              </a:solidFill>
              <a:round/>
              <a:headEnd/>
              <a:tailEnd/>
            </a:ln>
          </p:spPr>
          <p:txBody>
            <a:bodyPr rot="10800000" wrap="none" anchor="ctr"/>
            <a:lstStyle/>
            <a:p>
              <a:pPr>
                <a:defRPr/>
              </a:pPr>
              <a:endParaRPr lang="tr-TR">
                <a:latin typeface="Times New Roman" pitchFamily="18" charset="0"/>
                <a:cs typeface="Times New Roman" pitchFamily="18" charset="0"/>
              </a:endParaRPr>
            </a:p>
          </p:txBody>
        </p:sp>
        <p:sp>
          <p:nvSpPr>
            <p:cNvPr id="25622" name="Rectangle 27"/>
            <p:cNvSpPr>
              <a:spLocks noChangeArrowheads="1"/>
            </p:cNvSpPr>
            <p:nvPr/>
          </p:nvSpPr>
          <p:spPr bwMode="auto">
            <a:xfrm>
              <a:off x="288" y="3696"/>
              <a:ext cx="3984" cy="288"/>
            </a:xfrm>
            <a:prstGeom prst="rect">
              <a:avLst/>
            </a:prstGeom>
            <a:grpFill/>
            <a:ln w="9525">
              <a:solidFill>
                <a:schemeClr val="tx1"/>
              </a:solidFill>
              <a:miter lim="800000"/>
              <a:headEnd/>
              <a:tailEnd/>
            </a:ln>
          </p:spPr>
          <p:txBody>
            <a:bodyPr wrap="none" anchor="ctr"/>
            <a:lstStyle/>
            <a:p>
              <a:pPr algn="ctr">
                <a:defRPr/>
              </a:pPr>
              <a:r>
                <a:rPr lang="tr-TR" sz="2400">
                  <a:latin typeface="Times New Roman" pitchFamily="18" charset="0"/>
                  <a:cs typeface="Times New Roman" pitchFamily="18" charset="0"/>
                </a:rPr>
                <a:t>KÖK PROBLEMLER</a:t>
              </a:r>
            </a:p>
          </p:txBody>
        </p:sp>
      </p:grpSp>
      <p:sp>
        <p:nvSpPr>
          <p:cNvPr id="25604" name="Rectangle 28"/>
          <p:cNvSpPr>
            <a:spLocks noGrp="1" noChangeArrowheads="1"/>
          </p:cNvSpPr>
          <p:nvPr>
            <p:ph type="title"/>
          </p:nvPr>
        </p:nvSpPr>
        <p:spPr>
          <a:xfrm>
            <a:off x="539750" y="908050"/>
            <a:ext cx="7772400" cy="685800"/>
          </a:xfrm>
        </p:spPr>
        <p:txBody>
          <a:bodyPr rtlCol="0">
            <a:normAutofit fontScale="90000"/>
          </a:bodyPr>
          <a:lstStyle/>
          <a:p>
            <a:pPr eaLnBrk="1" fontAlgn="auto" hangingPunct="1">
              <a:spcAft>
                <a:spcPts val="0"/>
              </a:spcAft>
              <a:defRPr/>
            </a:pPr>
            <a:r>
              <a:rPr lang="tr-TR" dirty="0" smtClean="0">
                <a:solidFill>
                  <a:srgbClr val="000066"/>
                </a:solidFill>
                <a:latin typeface="Times New Roman" pitchFamily="18" charset="0"/>
                <a:cs typeface="Times New Roman" pitchFamily="18" charset="0"/>
              </a:rPr>
              <a:t>Sorun</a:t>
            </a:r>
            <a:r>
              <a:rPr lang="fr-BE" dirty="0" smtClean="0">
                <a:solidFill>
                  <a:srgbClr val="000066"/>
                </a:solidFill>
                <a:latin typeface="Times New Roman" pitchFamily="18" charset="0"/>
                <a:cs typeface="Times New Roman" pitchFamily="18" charset="0"/>
              </a:rPr>
              <a:t> </a:t>
            </a:r>
            <a:r>
              <a:rPr lang="tr-TR" dirty="0" smtClean="0">
                <a:solidFill>
                  <a:srgbClr val="000066"/>
                </a:solidFill>
                <a:latin typeface="Times New Roman" pitchFamily="18" charset="0"/>
                <a:cs typeface="Times New Roman" pitchFamily="18" charset="0"/>
              </a:rPr>
              <a:t>Ağacı</a:t>
            </a:r>
            <a:endParaRPr lang="en-US" dirty="0" smtClean="0">
              <a:solidFill>
                <a:srgbClr val="000066"/>
              </a:solidFill>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88E488A6-939B-42C2-ABA1-2BEC993999A9}" type="slidenum">
              <a:rPr lang="tr-TR">
                <a:latin typeface="Times New Roman" pitchFamily="18" charset="0"/>
                <a:cs typeface="Times New Roman" pitchFamily="18" charset="0"/>
              </a:rPr>
              <a:pPr>
                <a:defRPr/>
              </a:pPr>
              <a:t>23</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1"/>
          </p:nvPr>
        </p:nvSpPr>
        <p:spPr/>
        <p:txBody>
          <a:bodyPr/>
          <a:lstStyle/>
          <a:p>
            <a:pPr eaLnBrk="1" hangingPunct="1">
              <a:buFontTx/>
              <a:buNone/>
            </a:pPr>
            <a:r>
              <a:rPr lang="tr-TR" sz="2400" b="1" smtClean="0">
                <a:latin typeface="Times New Roman" pitchFamily="18" charset="0"/>
                <a:cs typeface="Times New Roman" pitchFamily="18" charset="0"/>
              </a:rPr>
              <a:t>Sıkça Yapılan Hatalar</a:t>
            </a:r>
          </a:p>
          <a:p>
            <a:pPr eaLnBrk="1" hangingPunct="1">
              <a:buFontTx/>
              <a:buNone/>
            </a:pPr>
            <a:endParaRPr lang="tr-TR" sz="2400" b="1" smtClean="0">
              <a:latin typeface="Times New Roman" pitchFamily="18" charset="0"/>
              <a:cs typeface="Times New Roman" pitchFamily="18" charset="0"/>
            </a:endParaRPr>
          </a:p>
          <a:p>
            <a:pPr eaLnBrk="1" hangingPunct="1"/>
            <a:r>
              <a:rPr lang="tr-TR" sz="2000" smtClean="0">
                <a:latin typeface="Times New Roman" pitchFamily="18" charset="0"/>
                <a:cs typeface="Times New Roman" pitchFamily="18" charset="0"/>
              </a:rPr>
              <a:t>Dışarıda bırakılan adımlar</a:t>
            </a:r>
          </a:p>
          <a:p>
            <a:pPr eaLnBrk="1" hangingPunct="1"/>
            <a:r>
              <a:rPr lang="tr-TR" sz="2000" smtClean="0">
                <a:latin typeface="Times New Roman" pitchFamily="18" charset="0"/>
                <a:cs typeface="Times New Roman" pitchFamily="18" charset="0"/>
              </a:rPr>
              <a:t>Birçok sorunun tek bir sorun olarak sunulması</a:t>
            </a:r>
          </a:p>
          <a:p>
            <a:pPr eaLnBrk="1" hangingPunct="1"/>
            <a:r>
              <a:rPr lang="tr-TR" sz="2000" smtClean="0">
                <a:latin typeface="Times New Roman" pitchFamily="18" charset="0"/>
                <a:cs typeface="Times New Roman" pitchFamily="18" charset="0"/>
              </a:rPr>
              <a:t>Sorunun yeterli ayrıntıda belirtilmemesi</a:t>
            </a:r>
          </a:p>
          <a:p>
            <a:pPr eaLnBrk="1" hangingPunct="1"/>
            <a:r>
              <a:rPr lang="tr-TR" sz="2000" smtClean="0">
                <a:latin typeface="Times New Roman" pitchFamily="18" charset="0"/>
                <a:cs typeface="Times New Roman" pitchFamily="18" charset="0"/>
              </a:rPr>
              <a:t>Genel düzeydeki sorunların dahil edilmesi</a:t>
            </a:r>
          </a:p>
          <a:p>
            <a:pPr eaLnBrk="1" hangingPunct="1"/>
            <a:r>
              <a:rPr lang="tr-TR" sz="2000" smtClean="0">
                <a:latin typeface="Times New Roman" pitchFamily="18" charset="0"/>
                <a:cs typeface="Times New Roman" pitchFamily="18" charset="0"/>
              </a:rPr>
              <a:t>Bölgenin koşullarına uygun yapılmaması</a:t>
            </a:r>
          </a:p>
          <a:p>
            <a:pPr eaLnBrk="1" hangingPunct="1"/>
            <a:r>
              <a:rPr lang="tr-TR" sz="2000" smtClean="0">
                <a:latin typeface="Times New Roman" pitchFamily="18" charset="0"/>
                <a:cs typeface="Times New Roman" pitchFamily="18" charset="0"/>
              </a:rPr>
              <a:t>İfadelerin yoruma açık olması</a:t>
            </a:r>
            <a:endParaRPr lang="en-US" sz="2000" smtClean="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BB36288D-1127-4F63-9677-2BBB642FCCF0}" type="slidenum">
              <a:rPr lang="tr-TR">
                <a:latin typeface="Times New Roman" pitchFamily="18" charset="0"/>
                <a:cs typeface="Times New Roman" pitchFamily="18" charset="0"/>
              </a:rPr>
              <a:pPr>
                <a:defRPr/>
              </a:pPr>
              <a:t>24</a:t>
            </a:fld>
            <a:endParaRPr lang="tr-TR">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69875" y="152400"/>
            <a:ext cx="8640763" cy="990600"/>
          </a:xfrm>
          <a:ln>
            <a:solidFill>
              <a:srgbClr val="7F7F7F"/>
            </a:solidFill>
          </a:ln>
        </p:spPr>
        <p:txBody>
          <a:bodyPr rtlCol="0">
            <a:normAutofit fontScale="90000"/>
          </a:bodyPr>
          <a:lstStyle/>
          <a:p>
            <a:pPr eaLnBrk="1" fontAlgn="auto" hangingPunct="1">
              <a:spcAft>
                <a:spcPts val="0"/>
              </a:spcAft>
              <a:defRPr/>
            </a:pPr>
            <a:r>
              <a:rPr lang="tr-TR" smtClean="0">
                <a:latin typeface="Times New Roman" pitchFamily="18" charset="0"/>
                <a:cs typeface="Times New Roman" pitchFamily="18" charset="0"/>
              </a:rPr>
              <a:t>Konfeksiyon sektörünün satışları düşüyor</a:t>
            </a:r>
            <a:endParaRPr lang="en-US" smtClean="0">
              <a:latin typeface="Times New Roman" pitchFamily="18" charset="0"/>
              <a:cs typeface="Times New Roman" pitchFamily="18" charset="0"/>
            </a:endParaRPr>
          </a:p>
        </p:txBody>
      </p:sp>
      <p:sp>
        <p:nvSpPr>
          <p:cNvPr id="27651" name="Content Placeholder 2"/>
          <p:cNvSpPr>
            <a:spLocks noGrp="1"/>
          </p:cNvSpPr>
          <p:nvPr>
            <p:ph sz="quarter" idx="1"/>
          </p:nvPr>
        </p:nvSpPr>
        <p:spPr>
          <a:xfrm>
            <a:off x="457200" y="1219200"/>
            <a:ext cx="8229600" cy="4937125"/>
          </a:xfrm>
        </p:spPr>
        <p:txBody>
          <a:bodyPr/>
          <a:lstStyle/>
          <a:p>
            <a:pPr eaLnBrk="1" hangingPunct="1"/>
            <a:r>
              <a:rPr lang="tr-TR" smtClean="0">
                <a:latin typeface="Times New Roman" pitchFamily="18" charset="0"/>
                <a:cs typeface="Times New Roman" pitchFamily="18" charset="0"/>
              </a:rPr>
              <a:t>Satışlar düşüyor</a:t>
            </a:r>
          </a:p>
          <a:p>
            <a:pPr lvl="1" eaLnBrk="1" hangingPunct="1"/>
            <a:r>
              <a:rPr lang="tr-TR" smtClean="0">
                <a:latin typeface="Times New Roman" pitchFamily="18" charset="0"/>
                <a:cs typeface="Times New Roman" pitchFamily="18" charset="0"/>
              </a:rPr>
              <a:t>Dış piyasalara daha ucuz ürün girmeye başladı</a:t>
            </a:r>
          </a:p>
          <a:p>
            <a:pPr lvl="1" eaLnBrk="1" hangingPunct="1"/>
            <a:r>
              <a:rPr lang="tr-TR" smtClean="0">
                <a:latin typeface="Times New Roman" pitchFamily="18" charset="0"/>
                <a:cs typeface="Times New Roman" pitchFamily="18" charset="0"/>
              </a:rPr>
              <a:t>İç piyasaya daha ucuz ürün girmeye başladı</a:t>
            </a:r>
          </a:p>
          <a:p>
            <a:pPr lvl="1" eaLnBrk="1" hangingPunct="1"/>
            <a:r>
              <a:rPr lang="tr-TR" smtClean="0">
                <a:latin typeface="Times New Roman" pitchFamily="18" charset="0"/>
                <a:cs typeface="Times New Roman" pitchFamily="18" charset="0"/>
              </a:rPr>
              <a:t>Pazar daraldı</a:t>
            </a:r>
          </a:p>
          <a:p>
            <a:pPr lvl="1" eaLnBrk="1" hangingPunct="1"/>
            <a:r>
              <a:rPr lang="tr-TR" smtClean="0">
                <a:latin typeface="Times New Roman" pitchFamily="18" charset="0"/>
                <a:cs typeface="Times New Roman" pitchFamily="18" charset="0"/>
              </a:rPr>
              <a:t>Üretim maliyetleri arttı</a:t>
            </a:r>
          </a:p>
          <a:p>
            <a:pPr lvl="2" eaLnBrk="1" hangingPunct="1"/>
            <a:r>
              <a:rPr lang="tr-TR" smtClean="0">
                <a:latin typeface="Times New Roman" pitchFamily="18" charset="0"/>
                <a:cs typeface="Times New Roman" pitchFamily="18" charset="0"/>
              </a:rPr>
              <a:t>İşçilik</a:t>
            </a:r>
          </a:p>
          <a:p>
            <a:pPr lvl="2" eaLnBrk="1" hangingPunct="1"/>
            <a:r>
              <a:rPr lang="tr-TR" smtClean="0">
                <a:latin typeface="Times New Roman" pitchFamily="18" charset="0"/>
                <a:cs typeface="Times New Roman" pitchFamily="18" charset="0"/>
              </a:rPr>
              <a:t>Enerji</a:t>
            </a:r>
          </a:p>
          <a:p>
            <a:pPr lvl="1" eaLnBrk="1" hangingPunct="1"/>
            <a:r>
              <a:rPr lang="tr-TR" smtClean="0">
                <a:latin typeface="Times New Roman" pitchFamily="18" charset="0"/>
                <a:cs typeface="Times New Roman" pitchFamily="18" charset="0"/>
              </a:rPr>
              <a:t> Koleksiyon üretemiyoruz</a:t>
            </a:r>
          </a:p>
          <a:p>
            <a:pPr lvl="2" eaLnBrk="1" hangingPunct="1"/>
            <a:r>
              <a:rPr lang="tr-TR" smtClean="0">
                <a:latin typeface="Times New Roman" pitchFamily="18" charset="0"/>
                <a:cs typeface="Times New Roman" pitchFamily="18" charset="0"/>
              </a:rPr>
              <a:t>Tasarımcı yok/az</a:t>
            </a:r>
          </a:p>
          <a:p>
            <a:pPr lvl="2" eaLnBrk="1" hangingPunct="1"/>
            <a:r>
              <a:rPr lang="tr-TR" smtClean="0">
                <a:latin typeface="Times New Roman" pitchFamily="18" charset="0"/>
                <a:cs typeface="Times New Roman" pitchFamily="18" charset="0"/>
              </a:rPr>
              <a:t>İşletme sermayesi düşük</a:t>
            </a:r>
            <a:endParaRPr lang="en-US"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5774D025-13C6-4B53-AA7F-6DAC85873AA1}" type="slidenum">
              <a:rPr lang="tr-TR">
                <a:latin typeface="Times New Roman" pitchFamily="18" charset="0"/>
                <a:cs typeface="Times New Roman" pitchFamily="18" charset="0"/>
              </a:rPr>
              <a:pPr>
                <a:defRPr/>
              </a:pPr>
              <a:t>25</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69875" y="152400"/>
            <a:ext cx="8640763" cy="990600"/>
          </a:xfrm>
          <a:ln>
            <a:solidFill>
              <a:srgbClr val="7F7F7F"/>
            </a:solidFill>
          </a:ln>
        </p:spPr>
        <p:txBody>
          <a:bodyPr/>
          <a:lstStyle/>
          <a:p>
            <a:pPr eaLnBrk="1" hangingPunct="1"/>
            <a:r>
              <a:rPr lang="tr-TR" smtClean="0">
                <a:latin typeface="Times New Roman" pitchFamily="18" charset="0"/>
                <a:cs typeface="Times New Roman" pitchFamily="18" charset="0"/>
              </a:rPr>
              <a:t>Örnek</a:t>
            </a:r>
            <a:endParaRPr lang="en-US" smtClean="0">
              <a:latin typeface="Times New Roman" pitchFamily="18" charset="0"/>
              <a:cs typeface="Times New Roman" pitchFamily="18" charset="0"/>
            </a:endParaRPr>
          </a:p>
        </p:txBody>
      </p:sp>
      <p:sp>
        <p:nvSpPr>
          <p:cNvPr id="6" name="Rectangle 5"/>
          <p:cNvSpPr/>
          <p:nvPr/>
        </p:nvSpPr>
        <p:spPr>
          <a:xfrm>
            <a:off x="3509963" y="1619250"/>
            <a:ext cx="2160587" cy="7207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a:solidFill>
                  <a:srgbClr val="FFFFFF"/>
                </a:solidFill>
                <a:latin typeface="Times New Roman" pitchFamily="18" charset="0"/>
                <a:cs typeface="Times New Roman" pitchFamily="18" charset="0"/>
              </a:rPr>
              <a:t>Konfeksiyon sektörünün satışları düşüyor</a:t>
            </a:r>
            <a:endParaRPr lang="en-US" sz="2400">
              <a:solidFill>
                <a:srgbClr val="FFFFFF"/>
              </a:solidFill>
              <a:latin typeface="Times New Roman" pitchFamily="18" charset="0"/>
              <a:cs typeface="Times New Roman" pitchFamily="18" charset="0"/>
            </a:endParaRPr>
          </a:p>
        </p:txBody>
      </p:sp>
      <p:sp>
        <p:nvSpPr>
          <p:cNvPr id="7" name="Rectangle 6"/>
          <p:cNvSpPr/>
          <p:nvPr/>
        </p:nvSpPr>
        <p:spPr>
          <a:xfrm>
            <a:off x="360363" y="2879725"/>
            <a:ext cx="2159000" cy="72072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Pazar daraldı</a:t>
            </a:r>
            <a:endParaRPr lang="en-US" sz="2400" dirty="0">
              <a:latin typeface="Times New Roman" pitchFamily="18" charset="0"/>
              <a:cs typeface="Times New Roman" pitchFamily="18" charset="0"/>
            </a:endParaRPr>
          </a:p>
        </p:txBody>
      </p:sp>
      <p:sp>
        <p:nvSpPr>
          <p:cNvPr id="8" name="Rectangle 7"/>
          <p:cNvSpPr/>
          <p:nvPr/>
        </p:nvSpPr>
        <p:spPr>
          <a:xfrm>
            <a:off x="3509963" y="2879725"/>
            <a:ext cx="2160587" cy="7207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Fiyat tutturamıyoruz</a:t>
            </a:r>
            <a:endParaRPr lang="en-US" sz="2400" dirty="0">
              <a:latin typeface="Times New Roman" pitchFamily="18" charset="0"/>
              <a:cs typeface="Times New Roman" pitchFamily="18" charset="0"/>
            </a:endParaRPr>
          </a:p>
        </p:txBody>
      </p:sp>
      <p:sp>
        <p:nvSpPr>
          <p:cNvPr id="9" name="Rectangle 8"/>
          <p:cNvSpPr/>
          <p:nvPr/>
        </p:nvSpPr>
        <p:spPr>
          <a:xfrm>
            <a:off x="6659563" y="2879725"/>
            <a:ext cx="2160587"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Koleksiyon üretemiyoruz</a:t>
            </a:r>
            <a:endParaRPr lang="en-US" sz="2400" dirty="0">
              <a:latin typeface="Times New Roman" pitchFamily="18" charset="0"/>
              <a:cs typeface="Times New Roman" pitchFamily="18" charset="0"/>
            </a:endParaRPr>
          </a:p>
        </p:txBody>
      </p:sp>
      <p:cxnSp>
        <p:nvCxnSpPr>
          <p:cNvPr id="11" name="Elbow Connector 10"/>
          <p:cNvCxnSpPr>
            <a:stCxn id="6" idx="2"/>
            <a:endCxn id="7" idx="0"/>
          </p:cNvCxnSpPr>
          <p:nvPr/>
        </p:nvCxnSpPr>
        <p:spPr>
          <a:xfrm rot="5400000">
            <a:off x="2744788" y="1035050"/>
            <a:ext cx="539750" cy="3149600"/>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 idx="2"/>
            <a:endCxn id="8" idx="0"/>
          </p:cNvCxnSpPr>
          <p:nvPr/>
        </p:nvCxnSpPr>
        <p:spPr>
          <a:xfrm rot="5400000">
            <a:off x="4320382" y="2610644"/>
            <a:ext cx="539750" cy="1587"/>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6" idx="2"/>
            <a:endCxn id="9" idx="0"/>
          </p:cNvCxnSpPr>
          <p:nvPr/>
        </p:nvCxnSpPr>
        <p:spPr>
          <a:xfrm rot="16200000" flipH="1">
            <a:off x="5895182" y="1034256"/>
            <a:ext cx="539750" cy="3151187"/>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09625" y="4140200"/>
            <a:ext cx="1260475" cy="719138"/>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Tüketici geliri düştü</a:t>
            </a:r>
            <a:endParaRPr lang="en-US" sz="2400" dirty="0">
              <a:latin typeface="Times New Roman" pitchFamily="18" charset="0"/>
              <a:cs typeface="Times New Roman" pitchFamily="18" charset="0"/>
            </a:endParaRPr>
          </a:p>
        </p:txBody>
      </p:sp>
      <p:cxnSp>
        <p:nvCxnSpPr>
          <p:cNvPr id="17" name="Elbow Connector 16"/>
          <p:cNvCxnSpPr>
            <a:stCxn id="7" idx="2"/>
            <a:endCxn id="16" idx="0"/>
          </p:cNvCxnSpPr>
          <p:nvPr/>
        </p:nvCxnSpPr>
        <p:spPr>
          <a:xfrm rot="5400000">
            <a:off x="1170782" y="3869531"/>
            <a:ext cx="539750" cy="1587"/>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679950" y="4140200"/>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Piyasalara ucuz ürün giriyor</a:t>
            </a:r>
            <a:endParaRPr lang="en-US" sz="2400" dirty="0">
              <a:latin typeface="Times New Roman" pitchFamily="18" charset="0"/>
              <a:cs typeface="Times New Roman" pitchFamily="18" charset="0"/>
            </a:endParaRPr>
          </a:p>
        </p:txBody>
      </p:sp>
      <p:cxnSp>
        <p:nvCxnSpPr>
          <p:cNvPr id="24" name="Elbow Connector 23"/>
          <p:cNvCxnSpPr>
            <a:stCxn id="8" idx="2"/>
            <a:endCxn id="23" idx="0"/>
          </p:cNvCxnSpPr>
          <p:nvPr/>
        </p:nvCxnSpPr>
        <p:spPr>
          <a:xfrm rot="16200000" flipH="1">
            <a:off x="4679951" y="3509962"/>
            <a:ext cx="539750" cy="720725"/>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240088" y="4140200"/>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Üretim maliyetleri arttı</a:t>
            </a:r>
            <a:endParaRPr lang="en-US" sz="2400" dirty="0">
              <a:latin typeface="Times New Roman" pitchFamily="18" charset="0"/>
              <a:cs typeface="Times New Roman" pitchFamily="18" charset="0"/>
            </a:endParaRPr>
          </a:p>
        </p:txBody>
      </p:sp>
      <p:cxnSp>
        <p:nvCxnSpPr>
          <p:cNvPr id="28" name="Elbow Connector 27"/>
          <p:cNvCxnSpPr>
            <a:stCxn id="8" idx="2"/>
            <a:endCxn id="27" idx="0"/>
          </p:cNvCxnSpPr>
          <p:nvPr/>
        </p:nvCxnSpPr>
        <p:spPr>
          <a:xfrm rot="5400000">
            <a:off x="3960019" y="3510756"/>
            <a:ext cx="539750" cy="719138"/>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829550" y="4140200"/>
            <a:ext cx="1260475"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Tasarımcı tutamıyoruz</a:t>
            </a:r>
            <a:endParaRPr lang="en-US" sz="2400" dirty="0">
              <a:latin typeface="Times New Roman" pitchFamily="18" charset="0"/>
              <a:cs typeface="Times New Roman" pitchFamily="18" charset="0"/>
            </a:endParaRPr>
          </a:p>
        </p:txBody>
      </p:sp>
      <p:sp>
        <p:nvSpPr>
          <p:cNvPr id="32" name="Rectangle 31"/>
          <p:cNvSpPr/>
          <p:nvPr/>
        </p:nvSpPr>
        <p:spPr>
          <a:xfrm>
            <a:off x="6389688" y="4140200"/>
            <a:ext cx="1260475"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Tasarımcı az</a:t>
            </a:r>
            <a:endParaRPr lang="en-US" sz="2400" dirty="0">
              <a:latin typeface="Times New Roman" pitchFamily="18" charset="0"/>
              <a:cs typeface="Times New Roman" pitchFamily="18" charset="0"/>
            </a:endParaRPr>
          </a:p>
        </p:txBody>
      </p:sp>
      <p:cxnSp>
        <p:nvCxnSpPr>
          <p:cNvPr id="33" name="Elbow Connector 32"/>
          <p:cNvCxnSpPr>
            <a:stCxn id="9" idx="2"/>
            <a:endCxn id="31" idx="0"/>
          </p:cNvCxnSpPr>
          <p:nvPr/>
        </p:nvCxnSpPr>
        <p:spPr>
          <a:xfrm rot="16200000" flipH="1">
            <a:off x="7830344" y="3510756"/>
            <a:ext cx="539750" cy="719138"/>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9" idx="2"/>
            <a:endCxn id="32" idx="0"/>
          </p:cNvCxnSpPr>
          <p:nvPr/>
        </p:nvCxnSpPr>
        <p:spPr>
          <a:xfrm rot="5400000">
            <a:off x="7110413" y="3509962"/>
            <a:ext cx="539750" cy="720725"/>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829550" y="5400675"/>
            <a:ext cx="1260475"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a:solidFill>
                  <a:srgbClr val="FFFFFF"/>
                </a:solidFill>
                <a:latin typeface="Times New Roman" pitchFamily="18" charset="0"/>
                <a:cs typeface="Times New Roman" pitchFamily="18" charset="0"/>
              </a:rPr>
              <a:t>İşletme sermayesi az</a:t>
            </a:r>
            <a:endParaRPr lang="en-US" sz="2400">
              <a:solidFill>
                <a:srgbClr val="FFFFFF"/>
              </a:solidFill>
              <a:latin typeface="Times New Roman" pitchFamily="18" charset="0"/>
              <a:cs typeface="Times New Roman" pitchFamily="18" charset="0"/>
            </a:endParaRPr>
          </a:p>
        </p:txBody>
      </p:sp>
      <p:sp>
        <p:nvSpPr>
          <p:cNvPr id="41" name="Rectangle 40"/>
          <p:cNvSpPr/>
          <p:nvPr/>
        </p:nvSpPr>
        <p:spPr>
          <a:xfrm>
            <a:off x="6389688" y="5400675"/>
            <a:ext cx="1260475"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Tasarımcı okulu yok</a:t>
            </a:r>
            <a:endParaRPr lang="en-US" sz="2400" dirty="0">
              <a:latin typeface="Times New Roman" pitchFamily="18" charset="0"/>
              <a:cs typeface="Times New Roman" pitchFamily="18" charset="0"/>
            </a:endParaRPr>
          </a:p>
        </p:txBody>
      </p:sp>
      <p:cxnSp>
        <p:nvCxnSpPr>
          <p:cNvPr id="42" name="Elbow Connector 41"/>
          <p:cNvCxnSpPr>
            <a:stCxn id="32" idx="2"/>
            <a:endCxn id="41" idx="0"/>
          </p:cNvCxnSpPr>
          <p:nvPr/>
        </p:nvCxnSpPr>
        <p:spPr>
          <a:xfrm rot="5400000">
            <a:off x="6750844" y="5130006"/>
            <a:ext cx="539750" cy="1588"/>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31" idx="2"/>
            <a:endCxn id="40" idx="0"/>
          </p:cNvCxnSpPr>
          <p:nvPr/>
        </p:nvCxnSpPr>
        <p:spPr>
          <a:xfrm rot="5400000">
            <a:off x="8190707" y="5130006"/>
            <a:ext cx="539750" cy="1587"/>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679950" y="5400675"/>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Kotalar kalktı</a:t>
            </a:r>
            <a:endParaRPr lang="en-US" sz="2400" dirty="0">
              <a:latin typeface="Times New Roman" pitchFamily="18" charset="0"/>
              <a:cs typeface="Times New Roman" pitchFamily="18" charset="0"/>
            </a:endParaRPr>
          </a:p>
        </p:txBody>
      </p:sp>
      <p:cxnSp>
        <p:nvCxnSpPr>
          <p:cNvPr id="52" name="Elbow Connector 51"/>
          <p:cNvCxnSpPr>
            <a:stCxn id="23" idx="2"/>
            <a:endCxn id="51" idx="0"/>
          </p:cNvCxnSpPr>
          <p:nvPr/>
        </p:nvCxnSpPr>
        <p:spPr>
          <a:xfrm rot="5400000">
            <a:off x="5039519" y="5130006"/>
            <a:ext cx="539750" cy="1588"/>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240088" y="5400675"/>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a:solidFill>
                  <a:srgbClr val="FFFFFF"/>
                </a:solidFill>
                <a:latin typeface="Times New Roman" pitchFamily="18" charset="0"/>
                <a:cs typeface="Times New Roman" pitchFamily="18" charset="0"/>
              </a:rPr>
              <a:t>İşçilik Maliyetleri yüksek</a:t>
            </a:r>
            <a:endParaRPr lang="en-US" sz="2400">
              <a:solidFill>
                <a:srgbClr val="FFFFFF"/>
              </a:solidFill>
              <a:latin typeface="Times New Roman" pitchFamily="18" charset="0"/>
              <a:cs typeface="Times New Roman" pitchFamily="18" charset="0"/>
            </a:endParaRPr>
          </a:p>
        </p:txBody>
      </p:sp>
      <p:sp>
        <p:nvSpPr>
          <p:cNvPr id="56" name="Rectangle 55"/>
          <p:cNvSpPr/>
          <p:nvPr/>
        </p:nvSpPr>
        <p:spPr>
          <a:xfrm>
            <a:off x="1800225" y="5400675"/>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Enerji Maliyetleri Yüksek</a:t>
            </a:r>
            <a:endParaRPr lang="en-US" sz="2400" dirty="0">
              <a:latin typeface="Times New Roman" pitchFamily="18" charset="0"/>
              <a:cs typeface="Times New Roman" pitchFamily="18" charset="0"/>
            </a:endParaRPr>
          </a:p>
        </p:txBody>
      </p:sp>
      <p:cxnSp>
        <p:nvCxnSpPr>
          <p:cNvPr id="57" name="Elbow Connector 56"/>
          <p:cNvCxnSpPr>
            <a:stCxn id="27" idx="2"/>
            <a:endCxn id="55" idx="0"/>
          </p:cNvCxnSpPr>
          <p:nvPr/>
        </p:nvCxnSpPr>
        <p:spPr>
          <a:xfrm rot="5400000">
            <a:off x="3599657" y="5130006"/>
            <a:ext cx="539750" cy="1587"/>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27" idx="2"/>
            <a:endCxn id="56" idx="0"/>
          </p:cNvCxnSpPr>
          <p:nvPr/>
        </p:nvCxnSpPr>
        <p:spPr>
          <a:xfrm rot="5400000">
            <a:off x="2879725" y="4410076"/>
            <a:ext cx="541337" cy="1439862"/>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Slide Number Placeholder 29"/>
          <p:cNvSpPr>
            <a:spLocks noGrp="1"/>
          </p:cNvSpPr>
          <p:nvPr>
            <p:ph type="sldNum" sz="quarter" idx="12"/>
          </p:nvPr>
        </p:nvSpPr>
        <p:spPr/>
        <p:txBody>
          <a:bodyPr/>
          <a:lstStyle/>
          <a:p>
            <a:pPr>
              <a:defRPr/>
            </a:pPr>
            <a:fld id="{7B12EA0A-FAA5-4238-BCAF-FB7CBFCCB5EB}" type="slidenum">
              <a:rPr lang="tr-TR">
                <a:latin typeface="Times New Roman" pitchFamily="18" charset="0"/>
                <a:cs typeface="Times New Roman" pitchFamily="18" charset="0"/>
              </a:rPr>
              <a:pPr>
                <a:defRPr/>
              </a:pPr>
              <a:t>26</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69875" y="152400"/>
            <a:ext cx="8640763" cy="990600"/>
          </a:xfrm>
          <a:ln>
            <a:solidFill>
              <a:srgbClr val="7F7F7F"/>
            </a:solidFill>
          </a:ln>
        </p:spPr>
        <p:txBody>
          <a:bodyPr/>
          <a:lstStyle/>
          <a:p>
            <a:pPr eaLnBrk="1" hangingPunct="1"/>
            <a:r>
              <a:rPr lang="tr-TR" sz="3200" smtClean="0">
                <a:latin typeface="Times New Roman" pitchFamily="18" charset="0"/>
                <a:cs typeface="Times New Roman" pitchFamily="18" charset="0"/>
              </a:rPr>
              <a:t>Rakamsallaştıralım … </a:t>
            </a:r>
            <a:r>
              <a:rPr lang="tr-TR" sz="3200" i="1" smtClean="0">
                <a:latin typeface="Times New Roman" pitchFamily="18" charset="0"/>
                <a:cs typeface="Times New Roman" pitchFamily="18" charset="0"/>
              </a:rPr>
              <a:t>(her zaman kolay değil)</a:t>
            </a:r>
            <a:endParaRPr lang="en-US" sz="3200" i="1" smtClean="0">
              <a:latin typeface="Times New Roman" pitchFamily="18" charset="0"/>
              <a:cs typeface="Times New Roman" pitchFamily="18" charset="0"/>
            </a:endParaRPr>
          </a:p>
        </p:txBody>
      </p:sp>
      <p:sp>
        <p:nvSpPr>
          <p:cNvPr id="6" name="Rectangle 5"/>
          <p:cNvSpPr/>
          <p:nvPr/>
        </p:nvSpPr>
        <p:spPr>
          <a:xfrm>
            <a:off x="3509963" y="1619250"/>
            <a:ext cx="2160587" cy="7207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a:solidFill>
                  <a:srgbClr val="FFFFFF"/>
                </a:solidFill>
                <a:latin typeface="Times New Roman" pitchFamily="18" charset="0"/>
                <a:cs typeface="Times New Roman" pitchFamily="18" charset="0"/>
              </a:rPr>
              <a:t>Konfeksiyon sektörünün satışları düşüyor</a:t>
            </a:r>
            <a:endParaRPr lang="en-US" sz="2400">
              <a:solidFill>
                <a:srgbClr val="FFFFFF"/>
              </a:solidFill>
              <a:latin typeface="Times New Roman" pitchFamily="18" charset="0"/>
              <a:cs typeface="Times New Roman" pitchFamily="18" charset="0"/>
            </a:endParaRPr>
          </a:p>
        </p:txBody>
      </p:sp>
      <p:sp>
        <p:nvSpPr>
          <p:cNvPr id="7" name="Rectangle 6"/>
          <p:cNvSpPr/>
          <p:nvPr/>
        </p:nvSpPr>
        <p:spPr>
          <a:xfrm>
            <a:off x="360363" y="2879725"/>
            <a:ext cx="2159000" cy="72072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Pazar daraldı</a:t>
            </a:r>
            <a:endParaRPr lang="en-US" sz="2400" dirty="0">
              <a:latin typeface="Times New Roman" pitchFamily="18" charset="0"/>
              <a:cs typeface="Times New Roman" pitchFamily="18" charset="0"/>
            </a:endParaRPr>
          </a:p>
        </p:txBody>
      </p:sp>
      <p:sp>
        <p:nvSpPr>
          <p:cNvPr id="8" name="Rectangle 7"/>
          <p:cNvSpPr/>
          <p:nvPr/>
        </p:nvSpPr>
        <p:spPr>
          <a:xfrm>
            <a:off x="3509963" y="2879725"/>
            <a:ext cx="2160587" cy="7207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Fiyat tutturamıyoruz</a:t>
            </a:r>
            <a:endParaRPr lang="en-US" sz="2400" dirty="0">
              <a:latin typeface="Times New Roman" pitchFamily="18" charset="0"/>
              <a:cs typeface="Times New Roman" pitchFamily="18" charset="0"/>
            </a:endParaRPr>
          </a:p>
        </p:txBody>
      </p:sp>
      <p:sp>
        <p:nvSpPr>
          <p:cNvPr id="9" name="Rectangle 8"/>
          <p:cNvSpPr/>
          <p:nvPr/>
        </p:nvSpPr>
        <p:spPr>
          <a:xfrm>
            <a:off x="6659563" y="2879725"/>
            <a:ext cx="2160587"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Koleksiyon üretemiyoruz</a:t>
            </a:r>
            <a:endParaRPr lang="en-US" sz="2400" dirty="0">
              <a:latin typeface="Times New Roman" pitchFamily="18" charset="0"/>
              <a:cs typeface="Times New Roman" pitchFamily="18" charset="0"/>
            </a:endParaRPr>
          </a:p>
        </p:txBody>
      </p:sp>
      <p:cxnSp>
        <p:nvCxnSpPr>
          <p:cNvPr id="11" name="Elbow Connector 10"/>
          <p:cNvCxnSpPr>
            <a:stCxn id="6" idx="2"/>
            <a:endCxn id="7" idx="0"/>
          </p:cNvCxnSpPr>
          <p:nvPr/>
        </p:nvCxnSpPr>
        <p:spPr>
          <a:xfrm rot="5400000">
            <a:off x="2744788" y="1035050"/>
            <a:ext cx="539750" cy="3149600"/>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 idx="2"/>
            <a:endCxn id="8" idx="0"/>
          </p:cNvCxnSpPr>
          <p:nvPr/>
        </p:nvCxnSpPr>
        <p:spPr>
          <a:xfrm rot="5400000">
            <a:off x="4320382" y="2610644"/>
            <a:ext cx="539750" cy="1587"/>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6" idx="2"/>
            <a:endCxn id="9" idx="0"/>
          </p:cNvCxnSpPr>
          <p:nvPr/>
        </p:nvCxnSpPr>
        <p:spPr>
          <a:xfrm rot="16200000" flipH="1">
            <a:off x="5895182" y="1034256"/>
            <a:ext cx="539750" cy="3151187"/>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09625" y="4140200"/>
            <a:ext cx="1260475" cy="719138"/>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Tüketici geliri düştü</a:t>
            </a:r>
            <a:endParaRPr lang="en-US" sz="2400" dirty="0">
              <a:latin typeface="Times New Roman" pitchFamily="18" charset="0"/>
              <a:cs typeface="Times New Roman" pitchFamily="18" charset="0"/>
            </a:endParaRPr>
          </a:p>
        </p:txBody>
      </p:sp>
      <p:cxnSp>
        <p:nvCxnSpPr>
          <p:cNvPr id="17" name="Elbow Connector 16"/>
          <p:cNvCxnSpPr>
            <a:stCxn id="7" idx="2"/>
            <a:endCxn id="16" idx="0"/>
          </p:cNvCxnSpPr>
          <p:nvPr/>
        </p:nvCxnSpPr>
        <p:spPr>
          <a:xfrm rot="5400000">
            <a:off x="1170782" y="3869531"/>
            <a:ext cx="539750" cy="1587"/>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679950" y="4140200"/>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Piyasalara ucuz ürün giriyor</a:t>
            </a:r>
            <a:endParaRPr lang="en-US" sz="2400" dirty="0">
              <a:latin typeface="Times New Roman" pitchFamily="18" charset="0"/>
              <a:cs typeface="Times New Roman" pitchFamily="18" charset="0"/>
            </a:endParaRPr>
          </a:p>
        </p:txBody>
      </p:sp>
      <p:cxnSp>
        <p:nvCxnSpPr>
          <p:cNvPr id="24" name="Elbow Connector 23"/>
          <p:cNvCxnSpPr>
            <a:stCxn id="8" idx="2"/>
            <a:endCxn id="23" idx="0"/>
          </p:cNvCxnSpPr>
          <p:nvPr/>
        </p:nvCxnSpPr>
        <p:spPr>
          <a:xfrm rot="16200000" flipH="1">
            <a:off x="4679951" y="3509962"/>
            <a:ext cx="539750" cy="720725"/>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240088" y="4140200"/>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Üretim maliyetleri arttı</a:t>
            </a:r>
            <a:endParaRPr lang="en-US" sz="2400" dirty="0">
              <a:latin typeface="Times New Roman" pitchFamily="18" charset="0"/>
              <a:cs typeface="Times New Roman" pitchFamily="18" charset="0"/>
            </a:endParaRPr>
          </a:p>
        </p:txBody>
      </p:sp>
      <p:cxnSp>
        <p:nvCxnSpPr>
          <p:cNvPr id="28" name="Elbow Connector 27"/>
          <p:cNvCxnSpPr>
            <a:stCxn id="8" idx="2"/>
            <a:endCxn id="27" idx="0"/>
          </p:cNvCxnSpPr>
          <p:nvPr/>
        </p:nvCxnSpPr>
        <p:spPr>
          <a:xfrm rot="5400000">
            <a:off x="3960019" y="3510756"/>
            <a:ext cx="539750" cy="719138"/>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829550" y="4140200"/>
            <a:ext cx="1260475"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Tasarımcı tutamıyoruz</a:t>
            </a:r>
            <a:endParaRPr lang="en-US" sz="2400" dirty="0">
              <a:latin typeface="Times New Roman" pitchFamily="18" charset="0"/>
              <a:cs typeface="Times New Roman" pitchFamily="18" charset="0"/>
            </a:endParaRPr>
          </a:p>
        </p:txBody>
      </p:sp>
      <p:sp>
        <p:nvSpPr>
          <p:cNvPr id="32" name="Rectangle 31"/>
          <p:cNvSpPr/>
          <p:nvPr/>
        </p:nvSpPr>
        <p:spPr>
          <a:xfrm>
            <a:off x="6389688" y="4140200"/>
            <a:ext cx="1260475"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Tasarımcı az</a:t>
            </a:r>
            <a:endParaRPr lang="en-US" sz="2400" dirty="0">
              <a:latin typeface="Times New Roman" pitchFamily="18" charset="0"/>
              <a:cs typeface="Times New Roman" pitchFamily="18" charset="0"/>
            </a:endParaRPr>
          </a:p>
        </p:txBody>
      </p:sp>
      <p:cxnSp>
        <p:nvCxnSpPr>
          <p:cNvPr id="33" name="Elbow Connector 32"/>
          <p:cNvCxnSpPr>
            <a:stCxn id="9" idx="2"/>
            <a:endCxn id="31" idx="0"/>
          </p:cNvCxnSpPr>
          <p:nvPr/>
        </p:nvCxnSpPr>
        <p:spPr>
          <a:xfrm rot="16200000" flipH="1">
            <a:off x="7830344" y="3510756"/>
            <a:ext cx="539750" cy="719138"/>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9" idx="2"/>
            <a:endCxn id="32" idx="0"/>
          </p:cNvCxnSpPr>
          <p:nvPr/>
        </p:nvCxnSpPr>
        <p:spPr>
          <a:xfrm rot="5400000">
            <a:off x="7110413" y="3509962"/>
            <a:ext cx="539750" cy="720725"/>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829550" y="5400675"/>
            <a:ext cx="1260475"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a:solidFill>
                  <a:srgbClr val="FFFFFF"/>
                </a:solidFill>
                <a:latin typeface="Times New Roman" pitchFamily="18" charset="0"/>
                <a:cs typeface="Times New Roman" pitchFamily="18" charset="0"/>
              </a:rPr>
              <a:t>İşletme sermayesi az</a:t>
            </a:r>
            <a:endParaRPr lang="en-US" sz="2400">
              <a:solidFill>
                <a:srgbClr val="FFFFFF"/>
              </a:solidFill>
              <a:latin typeface="Times New Roman" pitchFamily="18" charset="0"/>
              <a:cs typeface="Times New Roman" pitchFamily="18" charset="0"/>
            </a:endParaRPr>
          </a:p>
        </p:txBody>
      </p:sp>
      <p:sp>
        <p:nvSpPr>
          <p:cNvPr id="41" name="Rectangle 40"/>
          <p:cNvSpPr/>
          <p:nvPr/>
        </p:nvSpPr>
        <p:spPr>
          <a:xfrm>
            <a:off x="6389688" y="5400675"/>
            <a:ext cx="1260475"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Tasarımcı okulu yok</a:t>
            </a:r>
            <a:endParaRPr lang="en-US" sz="2400" dirty="0">
              <a:latin typeface="Times New Roman" pitchFamily="18" charset="0"/>
              <a:cs typeface="Times New Roman" pitchFamily="18" charset="0"/>
            </a:endParaRPr>
          </a:p>
        </p:txBody>
      </p:sp>
      <p:cxnSp>
        <p:nvCxnSpPr>
          <p:cNvPr id="42" name="Elbow Connector 41"/>
          <p:cNvCxnSpPr>
            <a:stCxn id="32" idx="2"/>
            <a:endCxn id="41" idx="0"/>
          </p:cNvCxnSpPr>
          <p:nvPr/>
        </p:nvCxnSpPr>
        <p:spPr>
          <a:xfrm rot="5400000">
            <a:off x="6750844" y="5130006"/>
            <a:ext cx="539750" cy="1588"/>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31" idx="2"/>
            <a:endCxn id="40" idx="0"/>
          </p:cNvCxnSpPr>
          <p:nvPr/>
        </p:nvCxnSpPr>
        <p:spPr>
          <a:xfrm rot="5400000">
            <a:off x="8190707" y="5130006"/>
            <a:ext cx="539750" cy="1587"/>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679950" y="5400675"/>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Kotalar kalktı</a:t>
            </a:r>
            <a:endParaRPr lang="en-US" sz="2400" dirty="0">
              <a:latin typeface="Times New Roman" pitchFamily="18" charset="0"/>
              <a:cs typeface="Times New Roman" pitchFamily="18" charset="0"/>
            </a:endParaRPr>
          </a:p>
        </p:txBody>
      </p:sp>
      <p:cxnSp>
        <p:nvCxnSpPr>
          <p:cNvPr id="52" name="Elbow Connector 51"/>
          <p:cNvCxnSpPr>
            <a:stCxn id="23" idx="2"/>
            <a:endCxn id="51" idx="0"/>
          </p:cNvCxnSpPr>
          <p:nvPr/>
        </p:nvCxnSpPr>
        <p:spPr>
          <a:xfrm rot="5400000">
            <a:off x="5039519" y="5130006"/>
            <a:ext cx="539750" cy="1588"/>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240088" y="5400675"/>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a:solidFill>
                  <a:srgbClr val="FFFFFF"/>
                </a:solidFill>
                <a:latin typeface="Times New Roman" pitchFamily="18" charset="0"/>
                <a:cs typeface="Times New Roman" pitchFamily="18" charset="0"/>
              </a:rPr>
              <a:t>İşçilik Maliyetleri yüksek</a:t>
            </a:r>
            <a:endParaRPr lang="en-US" sz="2400">
              <a:solidFill>
                <a:srgbClr val="FFFFFF"/>
              </a:solidFill>
              <a:latin typeface="Times New Roman" pitchFamily="18" charset="0"/>
              <a:cs typeface="Times New Roman" pitchFamily="18" charset="0"/>
            </a:endParaRPr>
          </a:p>
        </p:txBody>
      </p:sp>
      <p:sp>
        <p:nvSpPr>
          <p:cNvPr id="56" name="Rectangle 55"/>
          <p:cNvSpPr/>
          <p:nvPr/>
        </p:nvSpPr>
        <p:spPr>
          <a:xfrm>
            <a:off x="1800225" y="5400675"/>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Enerji Maliyetleri Yüksek</a:t>
            </a:r>
            <a:endParaRPr lang="en-US" sz="2400" dirty="0">
              <a:latin typeface="Times New Roman" pitchFamily="18" charset="0"/>
              <a:cs typeface="Times New Roman" pitchFamily="18" charset="0"/>
            </a:endParaRPr>
          </a:p>
        </p:txBody>
      </p:sp>
      <p:cxnSp>
        <p:nvCxnSpPr>
          <p:cNvPr id="57" name="Elbow Connector 56"/>
          <p:cNvCxnSpPr>
            <a:stCxn id="27" idx="2"/>
            <a:endCxn id="55" idx="0"/>
          </p:cNvCxnSpPr>
          <p:nvPr/>
        </p:nvCxnSpPr>
        <p:spPr>
          <a:xfrm rot="5400000">
            <a:off x="3599657" y="5130006"/>
            <a:ext cx="539750" cy="1587"/>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27" idx="2"/>
            <a:endCxn id="56" idx="0"/>
          </p:cNvCxnSpPr>
          <p:nvPr/>
        </p:nvCxnSpPr>
        <p:spPr>
          <a:xfrm rot="5400000">
            <a:off x="2879725" y="4410076"/>
            <a:ext cx="541337" cy="1439862"/>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90488" y="2609850"/>
            <a:ext cx="539750" cy="5397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20</a:t>
            </a:r>
            <a:endParaRPr lang="en-US" sz="1400" dirty="0">
              <a:latin typeface="Times New Roman" pitchFamily="18" charset="0"/>
              <a:cs typeface="Times New Roman" pitchFamily="18" charset="0"/>
            </a:endParaRPr>
          </a:p>
        </p:txBody>
      </p:sp>
      <p:sp>
        <p:nvSpPr>
          <p:cNvPr id="44" name="Oval 43"/>
          <p:cNvSpPr/>
          <p:nvPr/>
        </p:nvSpPr>
        <p:spPr>
          <a:xfrm>
            <a:off x="3240088" y="2609850"/>
            <a:ext cx="539750" cy="5397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50</a:t>
            </a:r>
            <a:endParaRPr lang="en-US" sz="1400" dirty="0">
              <a:latin typeface="Times New Roman" pitchFamily="18" charset="0"/>
              <a:cs typeface="Times New Roman" pitchFamily="18" charset="0"/>
            </a:endParaRPr>
          </a:p>
        </p:txBody>
      </p:sp>
      <p:sp>
        <p:nvSpPr>
          <p:cNvPr id="45" name="Oval 44"/>
          <p:cNvSpPr/>
          <p:nvPr/>
        </p:nvSpPr>
        <p:spPr>
          <a:xfrm>
            <a:off x="6389688" y="2609850"/>
            <a:ext cx="539750" cy="5397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30</a:t>
            </a:r>
            <a:endParaRPr lang="en-US" sz="1400" dirty="0">
              <a:latin typeface="Times New Roman" pitchFamily="18" charset="0"/>
              <a:cs typeface="Times New Roman" pitchFamily="18" charset="0"/>
            </a:endParaRPr>
          </a:p>
        </p:txBody>
      </p:sp>
      <p:sp>
        <p:nvSpPr>
          <p:cNvPr id="46" name="Oval 45"/>
          <p:cNvSpPr>
            <a:spLocks noChangeAspect="1"/>
          </p:cNvSpPr>
          <p:nvPr/>
        </p:nvSpPr>
        <p:spPr>
          <a:xfrm>
            <a:off x="3149600" y="1260475"/>
            <a:ext cx="720725" cy="7191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100</a:t>
            </a:r>
            <a:endParaRPr lang="en-US" sz="1400" dirty="0">
              <a:latin typeface="Times New Roman" pitchFamily="18" charset="0"/>
              <a:cs typeface="Times New Roman" pitchFamily="18" charset="0"/>
            </a:endParaRPr>
          </a:p>
        </p:txBody>
      </p:sp>
      <p:sp>
        <p:nvSpPr>
          <p:cNvPr id="47" name="Oval 46"/>
          <p:cNvSpPr/>
          <p:nvPr/>
        </p:nvSpPr>
        <p:spPr>
          <a:xfrm>
            <a:off x="539750" y="3870325"/>
            <a:ext cx="539750" cy="5397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20</a:t>
            </a:r>
            <a:endParaRPr lang="en-US" sz="1400" dirty="0">
              <a:latin typeface="Times New Roman" pitchFamily="18" charset="0"/>
              <a:cs typeface="Times New Roman" pitchFamily="18" charset="0"/>
            </a:endParaRPr>
          </a:p>
        </p:txBody>
      </p:sp>
      <p:sp>
        <p:nvSpPr>
          <p:cNvPr id="49" name="Oval 48"/>
          <p:cNvSpPr/>
          <p:nvPr/>
        </p:nvSpPr>
        <p:spPr>
          <a:xfrm>
            <a:off x="2970213" y="3870325"/>
            <a:ext cx="539750" cy="5397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40</a:t>
            </a:r>
            <a:endParaRPr lang="en-US" sz="1400" dirty="0">
              <a:latin typeface="Times New Roman" pitchFamily="18" charset="0"/>
              <a:cs typeface="Times New Roman" pitchFamily="18" charset="0"/>
            </a:endParaRPr>
          </a:p>
        </p:txBody>
      </p:sp>
      <p:sp>
        <p:nvSpPr>
          <p:cNvPr id="50" name="Oval 49"/>
          <p:cNvSpPr/>
          <p:nvPr/>
        </p:nvSpPr>
        <p:spPr>
          <a:xfrm>
            <a:off x="6119813" y="3870325"/>
            <a:ext cx="539750" cy="5397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20</a:t>
            </a:r>
            <a:endParaRPr lang="en-US" sz="1400" dirty="0">
              <a:latin typeface="Times New Roman" pitchFamily="18" charset="0"/>
              <a:cs typeface="Times New Roman" pitchFamily="18" charset="0"/>
            </a:endParaRPr>
          </a:p>
        </p:txBody>
      </p:sp>
      <p:sp>
        <p:nvSpPr>
          <p:cNvPr id="53" name="Oval 52"/>
          <p:cNvSpPr/>
          <p:nvPr/>
        </p:nvSpPr>
        <p:spPr>
          <a:xfrm>
            <a:off x="7559675" y="3870325"/>
            <a:ext cx="539750" cy="5397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10</a:t>
            </a:r>
            <a:endParaRPr lang="en-US" sz="1400" dirty="0">
              <a:latin typeface="Times New Roman" pitchFamily="18" charset="0"/>
              <a:cs typeface="Times New Roman" pitchFamily="18" charset="0"/>
            </a:endParaRPr>
          </a:p>
        </p:txBody>
      </p:sp>
      <p:sp>
        <p:nvSpPr>
          <p:cNvPr id="54" name="Oval 53"/>
          <p:cNvSpPr/>
          <p:nvPr/>
        </p:nvSpPr>
        <p:spPr>
          <a:xfrm>
            <a:off x="4410075" y="3870325"/>
            <a:ext cx="539750" cy="5397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10</a:t>
            </a:r>
            <a:endParaRPr lang="en-US" sz="1400" dirty="0">
              <a:latin typeface="Times New Roman" pitchFamily="18" charset="0"/>
              <a:cs typeface="Times New Roman" pitchFamily="18" charset="0"/>
            </a:endParaRPr>
          </a:p>
        </p:txBody>
      </p:sp>
      <p:sp>
        <p:nvSpPr>
          <p:cNvPr id="39" name="Slide Number Placeholder 38"/>
          <p:cNvSpPr>
            <a:spLocks noGrp="1"/>
          </p:cNvSpPr>
          <p:nvPr>
            <p:ph type="sldNum" sz="quarter" idx="12"/>
          </p:nvPr>
        </p:nvSpPr>
        <p:spPr/>
        <p:txBody>
          <a:bodyPr/>
          <a:lstStyle/>
          <a:p>
            <a:pPr>
              <a:defRPr/>
            </a:pPr>
            <a:fld id="{23126327-4FB8-436B-8303-99B36D8BD514}" type="slidenum">
              <a:rPr lang="tr-TR">
                <a:latin typeface="Times New Roman" pitchFamily="18" charset="0"/>
                <a:cs typeface="Times New Roman" pitchFamily="18" charset="0"/>
              </a:rPr>
              <a:pPr>
                <a:defRPr/>
              </a:pPr>
              <a:t>27</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69875" y="152400"/>
            <a:ext cx="8640763" cy="990600"/>
          </a:xfrm>
          <a:ln>
            <a:solidFill>
              <a:srgbClr val="7F7F7F"/>
            </a:solidFill>
          </a:ln>
        </p:spPr>
        <p:txBody>
          <a:bodyPr rtlCol="0">
            <a:normAutofit fontScale="90000"/>
          </a:bodyPr>
          <a:lstStyle/>
          <a:p>
            <a:pPr eaLnBrk="1" fontAlgn="auto" hangingPunct="1">
              <a:spcAft>
                <a:spcPts val="0"/>
              </a:spcAft>
              <a:defRPr/>
            </a:pPr>
            <a:r>
              <a:rPr lang="tr-TR" dirty="0" smtClean="0">
                <a:latin typeface="Times New Roman" pitchFamily="18" charset="0"/>
                <a:cs typeface="Times New Roman" pitchFamily="18" charset="0"/>
              </a:rPr>
              <a:t>İleriye bakalım … </a:t>
            </a:r>
            <a:r>
              <a:rPr lang="tr-TR" i="1" dirty="0" smtClean="0">
                <a:latin typeface="Times New Roman" pitchFamily="18" charset="0"/>
                <a:cs typeface="Times New Roman" pitchFamily="18" charset="0"/>
              </a:rPr>
              <a:t>(</a:t>
            </a:r>
            <a:r>
              <a:rPr lang="tr-TR" i="1" dirty="0" smtClean="0">
                <a:solidFill>
                  <a:srgbClr val="00B050"/>
                </a:solidFill>
                <a:latin typeface="Times New Roman" pitchFamily="18" charset="0"/>
                <a:cs typeface="Times New Roman" pitchFamily="18" charset="0"/>
              </a:rPr>
              <a:t>varsayımlara</a:t>
            </a:r>
            <a:r>
              <a:rPr lang="tr-TR" i="1" dirty="0" smtClean="0">
                <a:latin typeface="Times New Roman" pitchFamily="18" charset="0"/>
                <a:cs typeface="Times New Roman" pitchFamily="18" charset="0"/>
              </a:rPr>
              <a:t> giriş!)</a:t>
            </a:r>
            <a:endParaRPr lang="en-US" i="1" dirty="0" smtClean="0">
              <a:latin typeface="Times New Roman" pitchFamily="18" charset="0"/>
              <a:cs typeface="Times New Roman" pitchFamily="18" charset="0"/>
            </a:endParaRPr>
          </a:p>
        </p:txBody>
      </p:sp>
      <p:sp>
        <p:nvSpPr>
          <p:cNvPr id="6" name="Rectangle 5"/>
          <p:cNvSpPr/>
          <p:nvPr/>
        </p:nvSpPr>
        <p:spPr>
          <a:xfrm>
            <a:off x="3509963" y="1619250"/>
            <a:ext cx="2160587" cy="7207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a:solidFill>
                  <a:srgbClr val="FFFFFF"/>
                </a:solidFill>
                <a:latin typeface="Times New Roman" pitchFamily="18" charset="0"/>
                <a:cs typeface="Times New Roman" pitchFamily="18" charset="0"/>
              </a:rPr>
              <a:t>Konfeksiyon sektörünün satışları düşüyor</a:t>
            </a:r>
            <a:endParaRPr lang="en-US" sz="2400">
              <a:solidFill>
                <a:srgbClr val="FFFFFF"/>
              </a:solidFill>
              <a:latin typeface="Times New Roman" pitchFamily="18" charset="0"/>
              <a:cs typeface="Times New Roman" pitchFamily="18" charset="0"/>
            </a:endParaRPr>
          </a:p>
        </p:txBody>
      </p:sp>
      <p:sp>
        <p:nvSpPr>
          <p:cNvPr id="7" name="Rectangle 6"/>
          <p:cNvSpPr/>
          <p:nvPr/>
        </p:nvSpPr>
        <p:spPr>
          <a:xfrm>
            <a:off x="360363" y="2879725"/>
            <a:ext cx="2159000" cy="72072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Pazar daraldı</a:t>
            </a:r>
            <a:endParaRPr lang="en-US" sz="2400" dirty="0">
              <a:latin typeface="Times New Roman" pitchFamily="18" charset="0"/>
              <a:cs typeface="Times New Roman" pitchFamily="18" charset="0"/>
            </a:endParaRPr>
          </a:p>
        </p:txBody>
      </p:sp>
      <p:sp>
        <p:nvSpPr>
          <p:cNvPr id="8" name="Rectangle 7"/>
          <p:cNvSpPr/>
          <p:nvPr/>
        </p:nvSpPr>
        <p:spPr>
          <a:xfrm>
            <a:off x="3509963" y="2879725"/>
            <a:ext cx="2160587" cy="7207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Fiyat tutturamıyoruz</a:t>
            </a:r>
            <a:endParaRPr lang="en-US" sz="2400" dirty="0">
              <a:latin typeface="Times New Roman" pitchFamily="18" charset="0"/>
              <a:cs typeface="Times New Roman" pitchFamily="18" charset="0"/>
            </a:endParaRPr>
          </a:p>
        </p:txBody>
      </p:sp>
      <p:sp>
        <p:nvSpPr>
          <p:cNvPr id="9" name="Rectangle 8"/>
          <p:cNvSpPr/>
          <p:nvPr/>
        </p:nvSpPr>
        <p:spPr>
          <a:xfrm>
            <a:off x="6659563" y="2879725"/>
            <a:ext cx="2160587"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Koleksiyon üretemiyoruz</a:t>
            </a:r>
            <a:endParaRPr lang="en-US" sz="2400" dirty="0">
              <a:latin typeface="Times New Roman" pitchFamily="18" charset="0"/>
              <a:cs typeface="Times New Roman" pitchFamily="18" charset="0"/>
            </a:endParaRPr>
          </a:p>
        </p:txBody>
      </p:sp>
      <p:cxnSp>
        <p:nvCxnSpPr>
          <p:cNvPr id="11" name="Elbow Connector 10"/>
          <p:cNvCxnSpPr>
            <a:stCxn id="6" idx="2"/>
            <a:endCxn id="7" idx="0"/>
          </p:cNvCxnSpPr>
          <p:nvPr/>
        </p:nvCxnSpPr>
        <p:spPr>
          <a:xfrm rot="5400000">
            <a:off x="2744788" y="1035050"/>
            <a:ext cx="539750" cy="3149600"/>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 idx="2"/>
            <a:endCxn id="8" idx="0"/>
          </p:cNvCxnSpPr>
          <p:nvPr/>
        </p:nvCxnSpPr>
        <p:spPr>
          <a:xfrm rot="5400000">
            <a:off x="4320382" y="2610644"/>
            <a:ext cx="539750" cy="1587"/>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6" idx="2"/>
            <a:endCxn id="9" idx="0"/>
          </p:cNvCxnSpPr>
          <p:nvPr/>
        </p:nvCxnSpPr>
        <p:spPr>
          <a:xfrm rot="16200000" flipH="1">
            <a:off x="5895182" y="1034256"/>
            <a:ext cx="539750" cy="3151187"/>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09625" y="4140200"/>
            <a:ext cx="1260475" cy="719138"/>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Tüketici geliri düştü</a:t>
            </a:r>
            <a:endParaRPr lang="en-US" sz="2400" dirty="0">
              <a:latin typeface="Times New Roman" pitchFamily="18" charset="0"/>
              <a:cs typeface="Times New Roman" pitchFamily="18" charset="0"/>
            </a:endParaRPr>
          </a:p>
        </p:txBody>
      </p:sp>
      <p:cxnSp>
        <p:nvCxnSpPr>
          <p:cNvPr id="17" name="Elbow Connector 16"/>
          <p:cNvCxnSpPr>
            <a:stCxn id="7" idx="2"/>
            <a:endCxn id="16" idx="0"/>
          </p:cNvCxnSpPr>
          <p:nvPr/>
        </p:nvCxnSpPr>
        <p:spPr>
          <a:xfrm rot="5400000">
            <a:off x="1170782" y="3869531"/>
            <a:ext cx="539750" cy="1587"/>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679950" y="4140200"/>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Piyasalara ucuz ürün giriyor</a:t>
            </a:r>
            <a:endParaRPr lang="en-US" sz="2400" dirty="0">
              <a:latin typeface="Times New Roman" pitchFamily="18" charset="0"/>
              <a:cs typeface="Times New Roman" pitchFamily="18" charset="0"/>
            </a:endParaRPr>
          </a:p>
        </p:txBody>
      </p:sp>
      <p:cxnSp>
        <p:nvCxnSpPr>
          <p:cNvPr id="24" name="Elbow Connector 23"/>
          <p:cNvCxnSpPr>
            <a:stCxn id="8" idx="2"/>
            <a:endCxn id="23" idx="0"/>
          </p:cNvCxnSpPr>
          <p:nvPr/>
        </p:nvCxnSpPr>
        <p:spPr>
          <a:xfrm rot="16200000" flipH="1">
            <a:off x="4679951" y="3509962"/>
            <a:ext cx="539750" cy="720725"/>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240088" y="4140200"/>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Üretim maliyetleri arttı</a:t>
            </a:r>
            <a:endParaRPr lang="en-US" sz="2400" dirty="0">
              <a:latin typeface="Times New Roman" pitchFamily="18" charset="0"/>
              <a:cs typeface="Times New Roman" pitchFamily="18" charset="0"/>
            </a:endParaRPr>
          </a:p>
        </p:txBody>
      </p:sp>
      <p:cxnSp>
        <p:nvCxnSpPr>
          <p:cNvPr id="28" name="Elbow Connector 27"/>
          <p:cNvCxnSpPr>
            <a:stCxn id="8" idx="2"/>
            <a:endCxn id="27" idx="0"/>
          </p:cNvCxnSpPr>
          <p:nvPr/>
        </p:nvCxnSpPr>
        <p:spPr>
          <a:xfrm rot="5400000">
            <a:off x="3960019" y="3510756"/>
            <a:ext cx="539750" cy="719138"/>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829550" y="4140200"/>
            <a:ext cx="1260475"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Tasarımcı tutamıyoruz</a:t>
            </a:r>
            <a:endParaRPr lang="en-US" sz="2400" dirty="0">
              <a:latin typeface="Times New Roman" pitchFamily="18" charset="0"/>
              <a:cs typeface="Times New Roman" pitchFamily="18" charset="0"/>
            </a:endParaRPr>
          </a:p>
        </p:txBody>
      </p:sp>
      <p:sp>
        <p:nvSpPr>
          <p:cNvPr id="32" name="Rectangle 31"/>
          <p:cNvSpPr/>
          <p:nvPr/>
        </p:nvSpPr>
        <p:spPr>
          <a:xfrm>
            <a:off x="6389688" y="4140200"/>
            <a:ext cx="1260475"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Tasarımcı az</a:t>
            </a:r>
            <a:endParaRPr lang="en-US" sz="2400" dirty="0">
              <a:latin typeface="Times New Roman" pitchFamily="18" charset="0"/>
              <a:cs typeface="Times New Roman" pitchFamily="18" charset="0"/>
            </a:endParaRPr>
          </a:p>
        </p:txBody>
      </p:sp>
      <p:cxnSp>
        <p:nvCxnSpPr>
          <p:cNvPr id="33" name="Elbow Connector 32"/>
          <p:cNvCxnSpPr>
            <a:stCxn id="9" idx="2"/>
            <a:endCxn id="31" idx="0"/>
          </p:cNvCxnSpPr>
          <p:nvPr/>
        </p:nvCxnSpPr>
        <p:spPr>
          <a:xfrm rot="16200000" flipH="1">
            <a:off x="7830344" y="3510756"/>
            <a:ext cx="539750" cy="719138"/>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9" idx="2"/>
            <a:endCxn id="32" idx="0"/>
          </p:cNvCxnSpPr>
          <p:nvPr/>
        </p:nvCxnSpPr>
        <p:spPr>
          <a:xfrm rot="5400000">
            <a:off x="7110413" y="3509962"/>
            <a:ext cx="539750" cy="720725"/>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829550" y="5400675"/>
            <a:ext cx="1260475"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a:solidFill>
                  <a:srgbClr val="FFFFFF"/>
                </a:solidFill>
                <a:latin typeface="Times New Roman" pitchFamily="18" charset="0"/>
                <a:cs typeface="Times New Roman" pitchFamily="18" charset="0"/>
              </a:rPr>
              <a:t>İşletme sermayesi az</a:t>
            </a:r>
            <a:endParaRPr lang="en-US" sz="2400">
              <a:solidFill>
                <a:srgbClr val="FFFFFF"/>
              </a:solidFill>
              <a:latin typeface="Times New Roman" pitchFamily="18" charset="0"/>
              <a:cs typeface="Times New Roman" pitchFamily="18" charset="0"/>
            </a:endParaRPr>
          </a:p>
        </p:txBody>
      </p:sp>
      <p:sp>
        <p:nvSpPr>
          <p:cNvPr id="41" name="Rectangle 40"/>
          <p:cNvSpPr/>
          <p:nvPr/>
        </p:nvSpPr>
        <p:spPr>
          <a:xfrm>
            <a:off x="6389688" y="5400675"/>
            <a:ext cx="1260475"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Tasarımcı okulu yok</a:t>
            </a:r>
            <a:endParaRPr lang="en-US" sz="2400" dirty="0">
              <a:latin typeface="Times New Roman" pitchFamily="18" charset="0"/>
              <a:cs typeface="Times New Roman" pitchFamily="18" charset="0"/>
            </a:endParaRPr>
          </a:p>
        </p:txBody>
      </p:sp>
      <p:cxnSp>
        <p:nvCxnSpPr>
          <p:cNvPr id="42" name="Elbow Connector 41"/>
          <p:cNvCxnSpPr>
            <a:stCxn id="32" idx="2"/>
            <a:endCxn id="41" idx="0"/>
          </p:cNvCxnSpPr>
          <p:nvPr/>
        </p:nvCxnSpPr>
        <p:spPr>
          <a:xfrm rot="5400000">
            <a:off x="6750844" y="5130006"/>
            <a:ext cx="539750" cy="1588"/>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31" idx="2"/>
            <a:endCxn id="40" idx="0"/>
          </p:cNvCxnSpPr>
          <p:nvPr/>
        </p:nvCxnSpPr>
        <p:spPr>
          <a:xfrm rot="5400000">
            <a:off x="8190707" y="5130006"/>
            <a:ext cx="539750" cy="1587"/>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679950" y="5400675"/>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Kotalar kalktı</a:t>
            </a:r>
            <a:endParaRPr lang="en-US" sz="2400" dirty="0">
              <a:latin typeface="Times New Roman" pitchFamily="18" charset="0"/>
              <a:cs typeface="Times New Roman" pitchFamily="18" charset="0"/>
            </a:endParaRPr>
          </a:p>
        </p:txBody>
      </p:sp>
      <p:cxnSp>
        <p:nvCxnSpPr>
          <p:cNvPr id="52" name="Elbow Connector 51"/>
          <p:cNvCxnSpPr>
            <a:stCxn id="23" idx="2"/>
            <a:endCxn id="51" idx="0"/>
          </p:cNvCxnSpPr>
          <p:nvPr/>
        </p:nvCxnSpPr>
        <p:spPr>
          <a:xfrm rot="5400000">
            <a:off x="5039519" y="5130006"/>
            <a:ext cx="539750" cy="1588"/>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240088" y="5400675"/>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a:solidFill>
                  <a:srgbClr val="FFFFFF"/>
                </a:solidFill>
                <a:latin typeface="Times New Roman" pitchFamily="18" charset="0"/>
                <a:cs typeface="Times New Roman" pitchFamily="18" charset="0"/>
              </a:rPr>
              <a:t>İşçilik Maliyetleri yüksek</a:t>
            </a:r>
            <a:endParaRPr lang="en-US" sz="2400">
              <a:solidFill>
                <a:srgbClr val="FFFFFF"/>
              </a:solidFill>
              <a:latin typeface="Times New Roman" pitchFamily="18" charset="0"/>
              <a:cs typeface="Times New Roman" pitchFamily="18" charset="0"/>
            </a:endParaRPr>
          </a:p>
        </p:txBody>
      </p:sp>
      <p:sp>
        <p:nvSpPr>
          <p:cNvPr id="56" name="Rectangle 55"/>
          <p:cNvSpPr/>
          <p:nvPr/>
        </p:nvSpPr>
        <p:spPr>
          <a:xfrm>
            <a:off x="1800225" y="5400675"/>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Enerji Maliyetleri Yüksek</a:t>
            </a:r>
            <a:endParaRPr lang="en-US" sz="2400" dirty="0">
              <a:latin typeface="Times New Roman" pitchFamily="18" charset="0"/>
              <a:cs typeface="Times New Roman" pitchFamily="18" charset="0"/>
            </a:endParaRPr>
          </a:p>
        </p:txBody>
      </p:sp>
      <p:cxnSp>
        <p:nvCxnSpPr>
          <p:cNvPr id="57" name="Elbow Connector 56"/>
          <p:cNvCxnSpPr>
            <a:stCxn id="27" idx="2"/>
            <a:endCxn id="55" idx="0"/>
          </p:cNvCxnSpPr>
          <p:nvPr/>
        </p:nvCxnSpPr>
        <p:spPr>
          <a:xfrm rot="5400000">
            <a:off x="3599657" y="5130006"/>
            <a:ext cx="539750" cy="1587"/>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27" idx="2"/>
            <a:endCxn id="56" idx="0"/>
          </p:cNvCxnSpPr>
          <p:nvPr/>
        </p:nvCxnSpPr>
        <p:spPr>
          <a:xfrm rot="5400000">
            <a:off x="2879725" y="4410076"/>
            <a:ext cx="541337" cy="1439862"/>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90488" y="2609850"/>
            <a:ext cx="539750" cy="5397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20</a:t>
            </a:r>
            <a:endParaRPr lang="en-US" sz="1400" dirty="0">
              <a:latin typeface="Times New Roman" pitchFamily="18" charset="0"/>
              <a:cs typeface="Times New Roman" pitchFamily="18" charset="0"/>
            </a:endParaRPr>
          </a:p>
        </p:txBody>
      </p:sp>
      <p:sp>
        <p:nvSpPr>
          <p:cNvPr id="44" name="Oval 43"/>
          <p:cNvSpPr/>
          <p:nvPr/>
        </p:nvSpPr>
        <p:spPr>
          <a:xfrm>
            <a:off x="3240088" y="2609850"/>
            <a:ext cx="539750" cy="5397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50</a:t>
            </a:r>
            <a:endParaRPr lang="en-US" sz="1400" dirty="0">
              <a:latin typeface="Times New Roman" pitchFamily="18" charset="0"/>
              <a:cs typeface="Times New Roman" pitchFamily="18" charset="0"/>
            </a:endParaRPr>
          </a:p>
        </p:txBody>
      </p:sp>
      <p:sp>
        <p:nvSpPr>
          <p:cNvPr id="45" name="Oval 44"/>
          <p:cNvSpPr/>
          <p:nvPr/>
        </p:nvSpPr>
        <p:spPr>
          <a:xfrm>
            <a:off x="6389688" y="2609850"/>
            <a:ext cx="539750" cy="5397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30</a:t>
            </a:r>
            <a:endParaRPr lang="en-US" sz="1400" dirty="0">
              <a:latin typeface="Times New Roman" pitchFamily="18" charset="0"/>
              <a:cs typeface="Times New Roman" pitchFamily="18" charset="0"/>
            </a:endParaRPr>
          </a:p>
        </p:txBody>
      </p:sp>
      <p:sp>
        <p:nvSpPr>
          <p:cNvPr id="46" name="Oval 45"/>
          <p:cNvSpPr>
            <a:spLocks noChangeAspect="1"/>
          </p:cNvSpPr>
          <p:nvPr/>
        </p:nvSpPr>
        <p:spPr>
          <a:xfrm>
            <a:off x="3149600" y="1260475"/>
            <a:ext cx="720725" cy="7191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100</a:t>
            </a:r>
            <a:endParaRPr lang="en-US" sz="1400" dirty="0">
              <a:latin typeface="Times New Roman" pitchFamily="18" charset="0"/>
              <a:cs typeface="Times New Roman" pitchFamily="18" charset="0"/>
            </a:endParaRPr>
          </a:p>
        </p:txBody>
      </p:sp>
      <p:sp>
        <p:nvSpPr>
          <p:cNvPr id="47" name="Oval 46"/>
          <p:cNvSpPr/>
          <p:nvPr/>
        </p:nvSpPr>
        <p:spPr>
          <a:xfrm>
            <a:off x="539750" y="3870325"/>
            <a:ext cx="539750" cy="5397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20</a:t>
            </a:r>
            <a:endParaRPr lang="en-US" sz="1400" dirty="0">
              <a:latin typeface="Times New Roman" pitchFamily="18" charset="0"/>
              <a:cs typeface="Times New Roman" pitchFamily="18" charset="0"/>
            </a:endParaRPr>
          </a:p>
        </p:txBody>
      </p:sp>
      <p:sp>
        <p:nvSpPr>
          <p:cNvPr id="49" name="Oval 48"/>
          <p:cNvSpPr/>
          <p:nvPr/>
        </p:nvSpPr>
        <p:spPr>
          <a:xfrm>
            <a:off x="2970213" y="3870325"/>
            <a:ext cx="539750" cy="5397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40</a:t>
            </a:r>
            <a:endParaRPr lang="en-US" sz="1400" dirty="0">
              <a:latin typeface="Times New Roman" pitchFamily="18" charset="0"/>
              <a:cs typeface="Times New Roman" pitchFamily="18" charset="0"/>
            </a:endParaRPr>
          </a:p>
        </p:txBody>
      </p:sp>
      <p:sp>
        <p:nvSpPr>
          <p:cNvPr id="50" name="Oval 49"/>
          <p:cNvSpPr/>
          <p:nvPr/>
        </p:nvSpPr>
        <p:spPr>
          <a:xfrm>
            <a:off x="6119813" y="3870325"/>
            <a:ext cx="539750" cy="5397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20</a:t>
            </a:r>
            <a:endParaRPr lang="en-US" sz="1400" dirty="0">
              <a:latin typeface="Times New Roman" pitchFamily="18" charset="0"/>
              <a:cs typeface="Times New Roman" pitchFamily="18" charset="0"/>
            </a:endParaRPr>
          </a:p>
        </p:txBody>
      </p:sp>
      <p:sp>
        <p:nvSpPr>
          <p:cNvPr id="53" name="Oval 52"/>
          <p:cNvSpPr/>
          <p:nvPr/>
        </p:nvSpPr>
        <p:spPr>
          <a:xfrm>
            <a:off x="7559675" y="3870325"/>
            <a:ext cx="539750" cy="5397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10</a:t>
            </a:r>
            <a:endParaRPr lang="en-US" sz="1400" dirty="0">
              <a:latin typeface="Times New Roman" pitchFamily="18" charset="0"/>
              <a:cs typeface="Times New Roman" pitchFamily="18" charset="0"/>
            </a:endParaRPr>
          </a:p>
        </p:txBody>
      </p:sp>
      <p:sp>
        <p:nvSpPr>
          <p:cNvPr id="54" name="Oval 53"/>
          <p:cNvSpPr/>
          <p:nvPr/>
        </p:nvSpPr>
        <p:spPr>
          <a:xfrm>
            <a:off x="4410075" y="3870325"/>
            <a:ext cx="539750" cy="5397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10</a:t>
            </a:r>
            <a:endParaRPr lang="en-US" sz="1400" dirty="0">
              <a:latin typeface="Times New Roman" pitchFamily="18" charset="0"/>
              <a:cs typeface="Times New Roman" pitchFamily="18" charset="0"/>
            </a:endParaRPr>
          </a:p>
        </p:txBody>
      </p:sp>
      <p:sp>
        <p:nvSpPr>
          <p:cNvPr id="30759" name="TextBox 38"/>
          <p:cNvSpPr txBox="1">
            <a:spLocks noChangeArrowheads="1"/>
          </p:cNvSpPr>
          <p:nvPr/>
        </p:nvSpPr>
        <p:spPr bwMode="auto">
          <a:xfrm>
            <a:off x="285750" y="1357313"/>
            <a:ext cx="1428750" cy="954087"/>
          </a:xfrm>
          <a:prstGeom prst="rect">
            <a:avLst/>
          </a:prstGeom>
          <a:noFill/>
          <a:ln w="9525">
            <a:solidFill>
              <a:srgbClr val="00B050"/>
            </a:solidFill>
            <a:miter lim="800000"/>
            <a:headEnd/>
            <a:tailEnd/>
          </a:ln>
        </p:spPr>
        <p:txBody>
          <a:bodyPr>
            <a:spAutoFit/>
          </a:bodyPr>
          <a:lstStyle/>
          <a:p>
            <a:pPr algn="ctr"/>
            <a:r>
              <a:rPr lang="tr-TR" sz="1400">
                <a:latin typeface="Times New Roman" pitchFamily="18" charset="0"/>
                <a:cs typeface="Times New Roman" pitchFamily="18" charset="0"/>
              </a:rPr>
              <a:t>Sorun kalıcı değil, krizden sonra talep canlanacak</a:t>
            </a:r>
            <a:endParaRPr lang="en-US" sz="1400">
              <a:latin typeface="Times New Roman" pitchFamily="18" charset="0"/>
              <a:cs typeface="Times New Roman" pitchFamily="18" charset="0"/>
            </a:endParaRPr>
          </a:p>
        </p:txBody>
      </p:sp>
      <p:cxnSp>
        <p:nvCxnSpPr>
          <p:cNvPr id="58" name="Curved Connector 57"/>
          <p:cNvCxnSpPr>
            <a:stCxn id="30759" idx="2"/>
            <a:endCxn id="35" idx="0"/>
          </p:cNvCxnSpPr>
          <p:nvPr/>
        </p:nvCxnSpPr>
        <p:spPr>
          <a:xfrm rot="5400000">
            <a:off x="531019" y="2140744"/>
            <a:ext cx="298450" cy="639762"/>
          </a:xfrm>
          <a:prstGeom prst="curvedConnector3">
            <a:avLst>
              <a:gd name="adj1" fmla="val 5000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761" name="TextBox 58"/>
          <p:cNvSpPr txBox="1">
            <a:spLocks noChangeArrowheads="1"/>
          </p:cNvSpPr>
          <p:nvPr/>
        </p:nvSpPr>
        <p:spPr bwMode="auto">
          <a:xfrm>
            <a:off x="142875" y="4929188"/>
            <a:ext cx="1143000" cy="1384300"/>
          </a:xfrm>
          <a:prstGeom prst="rect">
            <a:avLst/>
          </a:prstGeom>
          <a:noFill/>
          <a:ln w="9525">
            <a:solidFill>
              <a:srgbClr val="00B050"/>
            </a:solidFill>
            <a:miter lim="800000"/>
            <a:headEnd/>
            <a:tailEnd/>
          </a:ln>
        </p:spPr>
        <p:txBody>
          <a:bodyPr>
            <a:spAutoFit/>
          </a:bodyPr>
          <a:lstStyle/>
          <a:p>
            <a:pPr algn="ctr"/>
            <a:r>
              <a:rPr lang="tr-TR" sz="1400">
                <a:latin typeface="Times New Roman" pitchFamily="18" charset="0"/>
                <a:cs typeface="Times New Roman" pitchFamily="18" charset="0"/>
              </a:rPr>
              <a:t>Enerji açığı büyüyor, enerji maliyetleri daha da artacak</a:t>
            </a:r>
            <a:endParaRPr lang="en-US" sz="1400">
              <a:latin typeface="Times New Roman" pitchFamily="18" charset="0"/>
              <a:cs typeface="Times New Roman" pitchFamily="18" charset="0"/>
            </a:endParaRPr>
          </a:p>
        </p:txBody>
      </p:sp>
      <p:cxnSp>
        <p:nvCxnSpPr>
          <p:cNvPr id="61" name="Curved Connector 60"/>
          <p:cNvCxnSpPr>
            <a:stCxn id="30761" idx="3"/>
            <a:endCxn id="68" idx="2"/>
          </p:cNvCxnSpPr>
          <p:nvPr/>
        </p:nvCxnSpPr>
        <p:spPr>
          <a:xfrm flipV="1">
            <a:off x="1285875" y="5400675"/>
            <a:ext cx="244475" cy="220663"/>
          </a:xfrm>
          <a:prstGeom prst="curvedConnector3">
            <a:avLst>
              <a:gd name="adj1" fmla="val 5000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1530350" y="5129213"/>
            <a:ext cx="539750" cy="5413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20</a:t>
            </a:r>
            <a:endParaRPr lang="en-US" sz="1400" dirty="0">
              <a:latin typeface="Times New Roman" pitchFamily="18" charset="0"/>
              <a:cs typeface="Times New Roman" pitchFamily="18" charset="0"/>
            </a:endParaRPr>
          </a:p>
        </p:txBody>
      </p:sp>
      <p:sp>
        <p:nvSpPr>
          <p:cNvPr id="30764" name="TextBox 70"/>
          <p:cNvSpPr txBox="1">
            <a:spLocks noChangeArrowheads="1"/>
          </p:cNvSpPr>
          <p:nvPr/>
        </p:nvSpPr>
        <p:spPr bwMode="auto">
          <a:xfrm>
            <a:off x="6215063" y="1357313"/>
            <a:ext cx="1428750" cy="738187"/>
          </a:xfrm>
          <a:prstGeom prst="rect">
            <a:avLst/>
          </a:prstGeom>
          <a:noFill/>
          <a:ln w="9525">
            <a:solidFill>
              <a:srgbClr val="00B050"/>
            </a:solidFill>
            <a:miter lim="800000"/>
            <a:headEnd/>
            <a:tailEnd/>
          </a:ln>
        </p:spPr>
        <p:txBody>
          <a:bodyPr>
            <a:spAutoFit/>
          </a:bodyPr>
          <a:lstStyle/>
          <a:p>
            <a:pPr algn="ctr"/>
            <a:r>
              <a:rPr lang="tr-TR" sz="1400">
                <a:latin typeface="Times New Roman" pitchFamily="18" charset="0"/>
                <a:cs typeface="Times New Roman" pitchFamily="18" charset="0"/>
              </a:rPr>
              <a:t>Koleksiyon ürünlere talep giderek artıyor</a:t>
            </a:r>
            <a:endParaRPr lang="en-US" sz="1400">
              <a:latin typeface="Times New Roman" pitchFamily="18" charset="0"/>
              <a:cs typeface="Times New Roman" pitchFamily="18" charset="0"/>
            </a:endParaRPr>
          </a:p>
        </p:txBody>
      </p:sp>
      <p:cxnSp>
        <p:nvCxnSpPr>
          <p:cNvPr id="72" name="Curved Connector 71"/>
          <p:cNvCxnSpPr>
            <a:stCxn id="30764" idx="2"/>
            <a:endCxn id="45" idx="0"/>
          </p:cNvCxnSpPr>
          <p:nvPr/>
        </p:nvCxnSpPr>
        <p:spPr>
          <a:xfrm rot="5400000">
            <a:off x="6537326" y="2217737"/>
            <a:ext cx="514350" cy="269875"/>
          </a:xfrm>
          <a:prstGeom prst="curvedConnector3">
            <a:avLst>
              <a:gd name="adj1" fmla="val 5000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2970213" y="5129213"/>
            <a:ext cx="539750" cy="5413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20</a:t>
            </a:r>
            <a:endParaRPr lang="en-US" sz="1400" dirty="0">
              <a:latin typeface="Times New Roman" pitchFamily="18" charset="0"/>
              <a:cs typeface="Times New Roman" pitchFamily="18" charset="0"/>
            </a:endParaRPr>
          </a:p>
        </p:txBody>
      </p:sp>
      <p:sp>
        <p:nvSpPr>
          <p:cNvPr id="59" name="Slide Number Placeholder 58"/>
          <p:cNvSpPr>
            <a:spLocks noGrp="1"/>
          </p:cNvSpPr>
          <p:nvPr>
            <p:ph type="sldNum" sz="quarter" idx="12"/>
          </p:nvPr>
        </p:nvSpPr>
        <p:spPr/>
        <p:txBody>
          <a:bodyPr/>
          <a:lstStyle/>
          <a:p>
            <a:pPr>
              <a:defRPr/>
            </a:pPr>
            <a:fld id="{AA3E7EEA-EA24-4B79-A376-F450AFD11F86}" type="slidenum">
              <a:rPr lang="tr-TR">
                <a:latin typeface="Times New Roman" pitchFamily="18" charset="0"/>
                <a:cs typeface="Times New Roman" pitchFamily="18" charset="0"/>
              </a:rPr>
              <a:pPr>
                <a:defRPr/>
              </a:pPr>
              <a:t>28</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69875" y="152400"/>
            <a:ext cx="8640763" cy="990600"/>
          </a:xfrm>
          <a:ln>
            <a:solidFill>
              <a:srgbClr val="7F7F7F"/>
            </a:solidFill>
          </a:ln>
        </p:spPr>
        <p:txBody>
          <a:bodyPr/>
          <a:lstStyle/>
          <a:p>
            <a:pPr eaLnBrk="1" hangingPunct="1"/>
            <a:r>
              <a:rPr lang="tr-TR" smtClean="0">
                <a:latin typeface="Times New Roman" pitchFamily="18" charset="0"/>
                <a:cs typeface="Times New Roman" pitchFamily="18" charset="0"/>
              </a:rPr>
              <a:t>Yine rakamsallaştıralım…</a:t>
            </a:r>
            <a:endParaRPr lang="en-US" smtClean="0">
              <a:latin typeface="Times New Roman" pitchFamily="18" charset="0"/>
              <a:cs typeface="Times New Roman" pitchFamily="18" charset="0"/>
            </a:endParaRPr>
          </a:p>
        </p:txBody>
      </p:sp>
      <p:sp>
        <p:nvSpPr>
          <p:cNvPr id="6" name="Rectangle 5"/>
          <p:cNvSpPr/>
          <p:nvPr/>
        </p:nvSpPr>
        <p:spPr>
          <a:xfrm>
            <a:off x="3509963" y="1619250"/>
            <a:ext cx="2160587" cy="7207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a:solidFill>
                  <a:srgbClr val="FFFFFF"/>
                </a:solidFill>
                <a:latin typeface="Times New Roman" pitchFamily="18" charset="0"/>
                <a:cs typeface="Times New Roman" pitchFamily="18" charset="0"/>
              </a:rPr>
              <a:t>Konfeksiyon sektörünün satışları düşüyor</a:t>
            </a:r>
            <a:endParaRPr lang="en-US" sz="2400">
              <a:solidFill>
                <a:srgbClr val="FFFFFF"/>
              </a:solidFill>
              <a:latin typeface="Times New Roman" pitchFamily="18" charset="0"/>
              <a:cs typeface="Times New Roman" pitchFamily="18" charset="0"/>
            </a:endParaRPr>
          </a:p>
        </p:txBody>
      </p:sp>
      <p:sp>
        <p:nvSpPr>
          <p:cNvPr id="7" name="Rectangle 6"/>
          <p:cNvSpPr/>
          <p:nvPr/>
        </p:nvSpPr>
        <p:spPr>
          <a:xfrm>
            <a:off x="360363" y="2879725"/>
            <a:ext cx="2159000" cy="72072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Pazar daraldı</a:t>
            </a:r>
            <a:endParaRPr lang="en-US" sz="2400" dirty="0">
              <a:latin typeface="Times New Roman" pitchFamily="18" charset="0"/>
              <a:cs typeface="Times New Roman" pitchFamily="18" charset="0"/>
            </a:endParaRPr>
          </a:p>
        </p:txBody>
      </p:sp>
      <p:sp>
        <p:nvSpPr>
          <p:cNvPr id="8" name="Rectangle 7"/>
          <p:cNvSpPr/>
          <p:nvPr/>
        </p:nvSpPr>
        <p:spPr>
          <a:xfrm>
            <a:off x="3509963" y="2879725"/>
            <a:ext cx="2160587" cy="7207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Fiyat tutturamıyoruz</a:t>
            </a:r>
            <a:endParaRPr lang="en-US" sz="2400" dirty="0">
              <a:latin typeface="Times New Roman" pitchFamily="18" charset="0"/>
              <a:cs typeface="Times New Roman" pitchFamily="18" charset="0"/>
            </a:endParaRPr>
          </a:p>
        </p:txBody>
      </p:sp>
      <p:sp>
        <p:nvSpPr>
          <p:cNvPr id="9" name="Rectangle 8"/>
          <p:cNvSpPr/>
          <p:nvPr/>
        </p:nvSpPr>
        <p:spPr>
          <a:xfrm>
            <a:off x="6659563" y="2879725"/>
            <a:ext cx="2160587"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Koleksiyon üretemiyoruz</a:t>
            </a:r>
            <a:endParaRPr lang="en-US" sz="2400" dirty="0">
              <a:latin typeface="Times New Roman" pitchFamily="18" charset="0"/>
              <a:cs typeface="Times New Roman" pitchFamily="18" charset="0"/>
            </a:endParaRPr>
          </a:p>
        </p:txBody>
      </p:sp>
      <p:cxnSp>
        <p:nvCxnSpPr>
          <p:cNvPr id="11" name="Elbow Connector 10"/>
          <p:cNvCxnSpPr>
            <a:stCxn id="6" idx="2"/>
            <a:endCxn id="7" idx="0"/>
          </p:cNvCxnSpPr>
          <p:nvPr/>
        </p:nvCxnSpPr>
        <p:spPr>
          <a:xfrm rot="5400000">
            <a:off x="2744788" y="1035050"/>
            <a:ext cx="539750" cy="3149600"/>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 idx="2"/>
            <a:endCxn id="8" idx="0"/>
          </p:cNvCxnSpPr>
          <p:nvPr/>
        </p:nvCxnSpPr>
        <p:spPr>
          <a:xfrm rot="5400000">
            <a:off x="4320382" y="2610644"/>
            <a:ext cx="539750" cy="1587"/>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6" idx="2"/>
            <a:endCxn id="9" idx="0"/>
          </p:cNvCxnSpPr>
          <p:nvPr/>
        </p:nvCxnSpPr>
        <p:spPr>
          <a:xfrm rot="16200000" flipH="1">
            <a:off x="5895182" y="1034256"/>
            <a:ext cx="539750" cy="3151187"/>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09625" y="4140200"/>
            <a:ext cx="1260475" cy="719138"/>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Tüketici geliri düştü</a:t>
            </a:r>
            <a:endParaRPr lang="en-US" sz="2400" dirty="0">
              <a:latin typeface="Times New Roman" pitchFamily="18" charset="0"/>
              <a:cs typeface="Times New Roman" pitchFamily="18" charset="0"/>
            </a:endParaRPr>
          </a:p>
        </p:txBody>
      </p:sp>
      <p:cxnSp>
        <p:nvCxnSpPr>
          <p:cNvPr id="17" name="Elbow Connector 16"/>
          <p:cNvCxnSpPr>
            <a:stCxn id="7" idx="2"/>
            <a:endCxn id="16" idx="0"/>
          </p:cNvCxnSpPr>
          <p:nvPr/>
        </p:nvCxnSpPr>
        <p:spPr>
          <a:xfrm rot="5400000">
            <a:off x="1170782" y="3869531"/>
            <a:ext cx="539750" cy="1587"/>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679950" y="4140200"/>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Piyasalara ucuz ürün giriyor</a:t>
            </a:r>
            <a:endParaRPr lang="en-US" sz="2400" dirty="0">
              <a:latin typeface="Times New Roman" pitchFamily="18" charset="0"/>
              <a:cs typeface="Times New Roman" pitchFamily="18" charset="0"/>
            </a:endParaRPr>
          </a:p>
        </p:txBody>
      </p:sp>
      <p:cxnSp>
        <p:nvCxnSpPr>
          <p:cNvPr id="24" name="Elbow Connector 23"/>
          <p:cNvCxnSpPr>
            <a:stCxn id="8" idx="2"/>
            <a:endCxn id="23" idx="0"/>
          </p:cNvCxnSpPr>
          <p:nvPr/>
        </p:nvCxnSpPr>
        <p:spPr>
          <a:xfrm rot="16200000" flipH="1">
            <a:off x="4679951" y="3509962"/>
            <a:ext cx="539750" cy="720725"/>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240088" y="4140200"/>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Üretim maliyetleri arttı</a:t>
            </a:r>
            <a:endParaRPr lang="en-US" sz="2400" dirty="0">
              <a:latin typeface="Times New Roman" pitchFamily="18" charset="0"/>
              <a:cs typeface="Times New Roman" pitchFamily="18" charset="0"/>
            </a:endParaRPr>
          </a:p>
        </p:txBody>
      </p:sp>
      <p:cxnSp>
        <p:nvCxnSpPr>
          <p:cNvPr id="28" name="Elbow Connector 27"/>
          <p:cNvCxnSpPr>
            <a:stCxn id="8" idx="2"/>
            <a:endCxn id="27" idx="0"/>
          </p:cNvCxnSpPr>
          <p:nvPr/>
        </p:nvCxnSpPr>
        <p:spPr>
          <a:xfrm rot="5400000">
            <a:off x="3960019" y="3510756"/>
            <a:ext cx="539750" cy="719138"/>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829550" y="4140200"/>
            <a:ext cx="1260475"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Tasarımcı tutamıyoruz</a:t>
            </a:r>
            <a:endParaRPr lang="en-US" sz="2400" dirty="0">
              <a:latin typeface="Times New Roman" pitchFamily="18" charset="0"/>
              <a:cs typeface="Times New Roman" pitchFamily="18" charset="0"/>
            </a:endParaRPr>
          </a:p>
        </p:txBody>
      </p:sp>
      <p:sp>
        <p:nvSpPr>
          <p:cNvPr id="32" name="Rectangle 31"/>
          <p:cNvSpPr/>
          <p:nvPr/>
        </p:nvSpPr>
        <p:spPr>
          <a:xfrm>
            <a:off x="6389688" y="4140200"/>
            <a:ext cx="1260475"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Tasarımcı az</a:t>
            </a:r>
            <a:endParaRPr lang="en-US" sz="2400" dirty="0">
              <a:latin typeface="Times New Roman" pitchFamily="18" charset="0"/>
              <a:cs typeface="Times New Roman" pitchFamily="18" charset="0"/>
            </a:endParaRPr>
          </a:p>
        </p:txBody>
      </p:sp>
      <p:cxnSp>
        <p:nvCxnSpPr>
          <p:cNvPr id="33" name="Elbow Connector 32"/>
          <p:cNvCxnSpPr>
            <a:stCxn id="9" idx="2"/>
            <a:endCxn id="31" idx="0"/>
          </p:cNvCxnSpPr>
          <p:nvPr/>
        </p:nvCxnSpPr>
        <p:spPr>
          <a:xfrm rot="16200000" flipH="1">
            <a:off x="7830344" y="3510756"/>
            <a:ext cx="539750" cy="719138"/>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9" idx="2"/>
            <a:endCxn id="32" idx="0"/>
          </p:cNvCxnSpPr>
          <p:nvPr/>
        </p:nvCxnSpPr>
        <p:spPr>
          <a:xfrm rot="5400000">
            <a:off x="7110413" y="3509962"/>
            <a:ext cx="539750" cy="720725"/>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829550" y="5400675"/>
            <a:ext cx="1260475"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a:solidFill>
                  <a:srgbClr val="FFFFFF"/>
                </a:solidFill>
                <a:latin typeface="Times New Roman" pitchFamily="18" charset="0"/>
                <a:cs typeface="Times New Roman" pitchFamily="18" charset="0"/>
              </a:rPr>
              <a:t>İşletme sermayesi az</a:t>
            </a:r>
            <a:endParaRPr lang="en-US" sz="2400">
              <a:solidFill>
                <a:srgbClr val="FFFFFF"/>
              </a:solidFill>
              <a:latin typeface="Times New Roman" pitchFamily="18" charset="0"/>
              <a:cs typeface="Times New Roman" pitchFamily="18" charset="0"/>
            </a:endParaRPr>
          </a:p>
        </p:txBody>
      </p:sp>
      <p:sp>
        <p:nvSpPr>
          <p:cNvPr id="41" name="Rectangle 40"/>
          <p:cNvSpPr/>
          <p:nvPr/>
        </p:nvSpPr>
        <p:spPr>
          <a:xfrm>
            <a:off x="6389688" y="5400675"/>
            <a:ext cx="1260475"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Tasarımcı okulu yok</a:t>
            </a:r>
            <a:endParaRPr lang="en-US" sz="2400" dirty="0">
              <a:latin typeface="Times New Roman" pitchFamily="18" charset="0"/>
              <a:cs typeface="Times New Roman" pitchFamily="18" charset="0"/>
            </a:endParaRPr>
          </a:p>
        </p:txBody>
      </p:sp>
      <p:cxnSp>
        <p:nvCxnSpPr>
          <p:cNvPr id="42" name="Elbow Connector 41"/>
          <p:cNvCxnSpPr>
            <a:stCxn id="32" idx="2"/>
            <a:endCxn id="41" idx="0"/>
          </p:cNvCxnSpPr>
          <p:nvPr/>
        </p:nvCxnSpPr>
        <p:spPr>
          <a:xfrm rot="5400000">
            <a:off x="6750844" y="5130006"/>
            <a:ext cx="539750" cy="1588"/>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31" idx="2"/>
            <a:endCxn id="40" idx="0"/>
          </p:cNvCxnSpPr>
          <p:nvPr/>
        </p:nvCxnSpPr>
        <p:spPr>
          <a:xfrm rot="5400000">
            <a:off x="8190707" y="5130006"/>
            <a:ext cx="539750" cy="1587"/>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679950" y="5400675"/>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Kotalar kalktı</a:t>
            </a:r>
            <a:endParaRPr lang="en-US" sz="2400" dirty="0">
              <a:latin typeface="Times New Roman" pitchFamily="18" charset="0"/>
              <a:cs typeface="Times New Roman" pitchFamily="18" charset="0"/>
            </a:endParaRPr>
          </a:p>
        </p:txBody>
      </p:sp>
      <p:cxnSp>
        <p:nvCxnSpPr>
          <p:cNvPr id="52" name="Elbow Connector 51"/>
          <p:cNvCxnSpPr>
            <a:stCxn id="23" idx="2"/>
            <a:endCxn id="51" idx="0"/>
          </p:cNvCxnSpPr>
          <p:nvPr/>
        </p:nvCxnSpPr>
        <p:spPr>
          <a:xfrm rot="5400000">
            <a:off x="5039519" y="5130006"/>
            <a:ext cx="539750" cy="1588"/>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240088" y="5400675"/>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a:solidFill>
                  <a:srgbClr val="FFFFFF"/>
                </a:solidFill>
                <a:latin typeface="Times New Roman" pitchFamily="18" charset="0"/>
                <a:cs typeface="Times New Roman" pitchFamily="18" charset="0"/>
              </a:rPr>
              <a:t>İşçilik Maliyetleri yüksek</a:t>
            </a:r>
            <a:endParaRPr lang="en-US" sz="2400">
              <a:solidFill>
                <a:srgbClr val="FFFFFF"/>
              </a:solidFill>
              <a:latin typeface="Times New Roman" pitchFamily="18" charset="0"/>
              <a:cs typeface="Times New Roman" pitchFamily="18" charset="0"/>
            </a:endParaRPr>
          </a:p>
        </p:txBody>
      </p:sp>
      <p:sp>
        <p:nvSpPr>
          <p:cNvPr id="56" name="Rectangle 55"/>
          <p:cNvSpPr/>
          <p:nvPr/>
        </p:nvSpPr>
        <p:spPr>
          <a:xfrm>
            <a:off x="1800225" y="5400675"/>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Enerji Maliyetleri Yüksek</a:t>
            </a:r>
            <a:endParaRPr lang="en-US" sz="2400" dirty="0">
              <a:latin typeface="Times New Roman" pitchFamily="18" charset="0"/>
              <a:cs typeface="Times New Roman" pitchFamily="18" charset="0"/>
            </a:endParaRPr>
          </a:p>
        </p:txBody>
      </p:sp>
      <p:cxnSp>
        <p:nvCxnSpPr>
          <p:cNvPr id="57" name="Elbow Connector 56"/>
          <p:cNvCxnSpPr>
            <a:stCxn id="27" idx="2"/>
            <a:endCxn id="55" idx="0"/>
          </p:cNvCxnSpPr>
          <p:nvPr/>
        </p:nvCxnSpPr>
        <p:spPr>
          <a:xfrm rot="5400000">
            <a:off x="3599657" y="5130006"/>
            <a:ext cx="539750" cy="1587"/>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27" idx="2"/>
            <a:endCxn id="56" idx="0"/>
          </p:cNvCxnSpPr>
          <p:nvPr/>
        </p:nvCxnSpPr>
        <p:spPr>
          <a:xfrm rot="5400000">
            <a:off x="2879725" y="4410076"/>
            <a:ext cx="541337" cy="1439862"/>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90488" y="2609850"/>
            <a:ext cx="539750" cy="53975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0</a:t>
            </a:r>
            <a:endParaRPr lang="en-US" sz="1400" dirty="0">
              <a:latin typeface="Times New Roman" pitchFamily="18" charset="0"/>
              <a:cs typeface="Times New Roman" pitchFamily="18" charset="0"/>
            </a:endParaRPr>
          </a:p>
        </p:txBody>
      </p:sp>
      <p:sp>
        <p:nvSpPr>
          <p:cNvPr id="44" name="Oval 43"/>
          <p:cNvSpPr/>
          <p:nvPr/>
        </p:nvSpPr>
        <p:spPr>
          <a:xfrm>
            <a:off x="3240088" y="2609850"/>
            <a:ext cx="539750" cy="5397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50</a:t>
            </a:r>
            <a:endParaRPr lang="en-US" sz="1400" dirty="0">
              <a:latin typeface="Times New Roman" pitchFamily="18" charset="0"/>
              <a:cs typeface="Times New Roman" pitchFamily="18" charset="0"/>
            </a:endParaRPr>
          </a:p>
        </p:txBody>
      </p:sp>
      <p:sp>
        <p:nvSpPr>
          <p:cNvPr id="45" name="Oval 44"/>
          <p:cNvSpPr/>
          <p:nvPr/>
        </p:nvSpPr>
        <p:spPr>
          <a:xfrm>
            <a:off x="6389688" y="2609850"/>
            <a:ext cx="539750" cy="53975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50</a:t>
            </a:r>
            <a:endParaRPr lang="en-US" sz="1400" dirty="0">
              <a:latin typeface="Times New Roman" pitchFamily="18" charset="0"/>
              <a:cs typeface="Times New Roman" pitchFamily="18" charset="0"/>
            </a:endParaRPr>
          </a:p>
        </p:txBody>
      </p:sp>
      <p:sp>
        <p:nvSpPr>
          <p:cNvPr id="46" name="Oval 45"/>
          <p:cNvSpPr>
            <a:spLocks noChangeAspect="1"/>
          </p:cNvSpPr>
          <p:nvPr/>
        </p:nvSpPr>
        <p:spPr>
          <a:xfrm>
            <a:off x="3149600" y="1260475"/>
            <a:ext cx="720725" cy="7191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100</a:t>
            </a:r>
            <a:endParaRPr lang="en-US" sz="1400" dirty="0">
              <a:latin typeface="Times New Roman" pitchFamily="18" charset="0"/>
              <a:cs typeface="Times New Roman" pitchFamily="18" charset="0"/>
            </a:endParaRPr>
          </a:p>
        </p:txBody>
      </p:sp>
      <p:sp>
        <p:nvSpPr>
          <p:cNvPr id="47" name="Oval 46"/>
          <p:cNvSpPr/>
          <p:nvPr/>
        </p:nvSpPr>
        <p:spPr>
          <a:xfrm>
            <a:off x="539750" y="3870325"/>
            <a:ext cx="539750" cy="53975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0</a:t>
            </a:r>
            <a:endParaRPr lang="en-US" sz="1400" dirty="0">
              <a:latin typeface="Times New Roman" pitchFamily="18" charset="0"/>
              <a:cs typeface="Times New Roman" pitchFamily="18" charset="0"/>
            </a:endParaRPr>
          </a:p>
        </p:txBody>
      </p:sp>
      <p:sp>
        <p:nvSpPr>
          <p:cNvPr id="49" name="Oval 48"/>
          <p:cNvSpPr/>
          <p:nvPr/>
        </p:nvSpPr>
        <p:spPr>
          <a:xfrm>
            <a:off x="2970213" y="3870325"/>
            <a:ext cx="539750" cy="53975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45</a:t>
            </a:r>
            <a:endParaRPr lang="en-US" sz="1400" dirty="0">
              <a:latin typeface="Times New Roman" pitchFamily="18" charset="0"/>
              <a:cs typeface="Times New Roman" pitchFamily="18" charset="0"/>
            </a:endParaRPr>
          </a:p>
        </p:txBody>
      </p:sp>
      <p:sp>
        <p:nvSpPr>
          <p:cNvPr id="50" name="Oval 49"/>
          <p:cNvSpPr/>
          <p:nvPr/>
        </p:nvSpPr>
        <p:spPr>
          <a:xfrm>
            <a:off x="6119813" y="3870325"/>
            <a:ext cx="539750" cy="53975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40</a:t>
            </a:r>
            <a:endParaRPr lang="en-US" sz="1400" dirty="0">
              <a:latin typeface="Times New Roman" pitchFamily="18" charset="0"/>
              <a:cs typeface="Times New Roman" pitchFamily="18" charset="0"/>
            </a:endParaRPr>
          </a:p>
        </p:txBody>
      </p:sp>
      <p:sp>
        <p:nvSpPr>
          <p:cNvPr id="53" name="Oval 52"/>
          <p:cNvSpPr/>
          <p:nvPr/>
        </p:nvSpPr>
        <p:spPr>
          <a:xfrm>
            <a:off x="7559675" y="3870325"/>
            <a:ext cx="539750" cy="5397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10</a:t>
            </a:r>
            <a:endParaRPr lang="en-US" sz="1400" dirty="0">
              <a:latin typeface="Times New Roman" pitchFamily="18" charset="0"/>
              <a:cs typeface="Times New Roman" pitchFamily="18" charset="0"/>
            </a:endParaRPr>
          </a:p>
        </p:txBody>
      </p:sp>
      <p:sp>
        <p:nvSpPr>
          <p:cNvPr id="54" name="Oval 53"/>
          <p:cNvSpPr/>
          <p:nvPr/>
        </p:nvSpPr>
        <p:spPr>
          <a:xfrm>
            <a:off x="4410075" y="3870325"/>
            <a:ext cx="539750" cy="53975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5</a:t>
            </a:r>
            <a:endParaRPr lang="en-US" sz="1400" dirty="0">
              <a:latin typeface="Times New Roman" pitchFamily="18" charset="0"/>
              <a:cs typeface="Times New Roman" pitchFamily="18" charset="0"/>
            </a:endParaRPr>
          </a:p>
        </p:txBody>
      </p:sp>
      <p:sp>
        <p:nvSpPr>
          <p:cNvPr id="31783" name="TextBox 38"/>
          <p:cNvSpPr txBox="1">
            <a:spLocks noChangeArrowheads="1"/>
          </p:cNvSpPr>
          <p:nvPr/>
        </p:nvSpPr>
        <p:spPr bwMode="auto">
          <a:xfrm>
            <a:off x="285750" y="1357313"/>
            <a:ext cx="1428750" cy="954087"/>
          </a:xfrm>
          <a:prstGeom prst="rect">
            <a:avLst/>
          </a:prstGeom>
          <a:noFill/>
          <a:ln w="9525">
            <a:solidFill>
              <a:srgbClr val="00B050"/>
            </a:solidFill>
            <a:miter lim="800000"/>
            <a:headEnd/>
            <a:tailEnd/>
          </a:ln>
        </p:spPr>
        <p:txBody>
          <a:bodyPr>
            <a:spAutoFit/>
          </a:bodyPr>
          <a:lstStyle/>
          <a:p>
            <a:pPr algn="ctr"/>
            <a:r>
              <a:rPr lang="tr-TR" sz="1400">
                <a:latin typeface="Times New Roman" pitchFamily="18" charset="0"/>
                <a:cs typeface="Times New Roman" pitchFamily="18" charset="0"/>
              </a:rPr>
              <a:t>Sorun kalıcı değil, krizden sonra talep canlanacak</a:t>
            </a:r>
            <a:endParaRPr lang="en-US" sz="1400">
              <a:latin typeface="Times New Roman" pitchFamily="18" charset="0"/>
              <a:cs typeface="Times New Roman" pitchFamily="18" charset="0"/>
            </a:endParaRPr>
          </a:p>
        </p:txBody>
      </p:sp>
      <p:cxnSp>
        <p:nvCxnSpPr>
          <p:cNvPr id="58" name="Curved Connector 57"/>
          <p:cNvCxnSpPr>
            <a:stCxn id="31783" idx="2"/>
            <a:endCxn id="35" idx="0"/>
          </p:cNvCxnSpPr>
          <p:nvPr/>
        </p:nvCxnSpPr>
        <p:spPr>
          <a:xfrm rot="5400000">
            <a:off x="531019" y="2140744"/>
            <a:ext cx="298450" cy="639762"/>
          </a:xfrm>
          <a:prstGeom prst="curvedConnector3">
            <a:avLst>
              <a:gd name="adj1" fmla="val 5000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785" name="TextBox 58"/>
          <p:cNvSpPr txBox="1">
            <a:spLocks noChangeArrowheads="1"/>
          </p:cNvSpPr>
          <p:nvPr/>
        </p:nvSpPr>
        <p:spPr bwMode="auto">
          <a:xfrm>
            <a:off x="142875" y="4929188"/>
            <a:ext cx="1143000" cy="1384300"/>
          </a:xfrm>
          <a:prstGeom prst="rect">
            <a:avLst/>
          </a:prstGeom>
          <a:noFill/>
          <a:ln w="9525">
            <a:solidFill>
              <a:srgbClr val="00B050"/>
            </a:solidFill>
            <a:miter lim="800000"/>
            <a:headEnd/>
            <a:tailEnd/>
          </a:ln>
        </p:spPr>
        <p:txBody>
          <a:bodyPr>
            <a:spAutoFit/>
          </a:bodyPr>
          <a:lstStyle/>
          <a:p>
            <a:pPr algn="ctr"/>
            <a:r>
              <a:rPr lang="tr-TR" sz="1400">
                <a:latin typeface="Times New Roman" pitchFamily="18" charset="0"/>
                <a:cs typeface="Times New Roman" pitchFamily="18" charset="0"/>
              </a:rPr>
              <a:t>Enerji açığı büyüyor, enerji maliyetleri daha da artacak</a:t>
            </a:r>
            <a:endParaRPr lang="en-US" sz="1400">
              <a:latin typeface="Times New Roman" pitchFamily="18" charset="0"/>
              <a:cs typeface="Times New Roman" pitchFamily="18" charset="0"/>
            </a:endParaRPr>
          </a:p>
        </p:txBody>
      </p:sp>
      <p:cxnSp>
        <p:nvCxnSpPr>
          <p:cNvPr id="61" name="Curved Connector 60"/>
          <p:cNvCxnSpPr>
            <a:stCxn id="31785" idx="3"/>
            <a:endCxn id="68" idx="2"/>
          </p:cNvCxnSpPr>
          <p:nvPr/>
        </p:nvCxnSpPr>
        <p:spPr>
          <a:xfrm flipV="1">
            <a:off x="1285875" y="5400675"/>
            <a:ext cx="244475" cy="220663"/>
          </a:xfrm>
          <a:prstGeom prst="curvedConnector3">
            <a:avLst>
              <a:gd name="adj1" fmla="val 5000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1530350" y="5129213"/>
            <a:ext cx="539750" cy="541337"/>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25</a:t>
            </a:r>
            <a:endParaRPr lang="en-US" sz="1400" dirty="0">
              <a:latin typeface="Times New Roman" pitchFamily="18" charset="0"/>
              <a:cs typeface="Times New Roman" pitchFamily="18" charset="0"/>
            </a:endParaRPr>
          </a:p>
        </p:txBody>
      </p:sp>
      <p:sp>
        <p:nvSpPr>
          <p:cNvPr id="31788" name="TextBox 70"/>
          <p:cNvSpPr txBox="1">
            <a:spLocks noChangeArrowheads="1"/>
          </p:cNvSpPr>
          <p:nvPr/>
        </p:nvSpPr>
        <p:spPr bwMode="auto">
          <a:xfrm>
            <a:off x="6215063" y="1357313"/>
            <a:ext cx="1428750" cy="738187"/>
          </a:xfrm>
          <a:prstGeom prst="rect">
            <a:avLst/>
          </a:prstGeom>
          <a:noFill/>
          <a:ln w="9525">
            <a:solidFill>
              <a:srgbClr val="00B050"/>
            </a:solidFill>
            <a:miter lim="800000"/>
            <a:headEnd/>
            <a:tailEnd/>
          </a:ln>
        </p:spPr>
        <p:txBody>
          <a:bodyPr>
            <a:spAutoFit/>
          </a:bodyPr>
          <a:lstStyle/>
          <a:p>
            <a:pPr algn="ctr"/>
            <a:r>
              <a:rPr lang="tr-TR" sz="1400">
                <a:latin typeface="Times New Roman" pitchFamily="18" charset="0"/>
                <a:cs typeface="Times New Roman" pitchFamily="18" charset="0"/>
              </a:rPr>
              <a:t>Koleksiyon ürünlere talep giderek artıyor</a:t>
            </a:r>
            <a:endParaRPr lang="en-US" sz="1400">
              <a:latin typeface="Times New Roman" pitchFamily="18" charset="0"/>
              <a:cs typeface="Times New Roman" pitchFamily="18" charset="0"/>
            </a:endParaRPr>
          </a:p>
        </p:txBody>
      </p:sp>
      <p:cxnSp>
        <p:nvCxnSpPr>
          <p:cNvPr id="72" name="Curved Connector 71"/>
          <p:cNvCxnSpPr>
            <a:stCxn id="31788" idx="2"/>
            <a:endCxn id="45" idx="0"/>
          </p:cNvCxnSpPr>
          <p:nvPr/>
        </p:nvCxnSpPr>
        <p:spPr>
          <a:xfrm rot="5400000">
            <a:off x="6537326" y="2217737"/>
            <a:ext cx="514350" cy="269875"/>
          </a:xfrm>
          <a:prstGeom prst="curvedConnector3">
            <a:avLst>
              <a:gd name="adj1" fmla="val 5000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2970213" y="5129213"/>
            <a:ext cx="539750" cy="5413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20</a:t>
            </a:r>
            <a:endParaRPr lang="en-US" sz="1400" dirty="0">
              <a:latin typeface="Times New Roman" pitchFamily="18" charset="0"/>
              <a:cs typeface="Times New Roman" pitchFamily="18" charset="0"/>
            </a:endParaRPr>
          </a:p>
        </p:txBody>
      </p:sp>
      <p:sp>
        <p:nvSpPr>
          <p:cNvPr id="59" name="Slide Number Placeholder 58"/>
          <p:cNvSpPr>
            <a:spLocks noGrp="1"/>
          </p:cNvSpPr>
          <p:nvPr>
            <p:ph type="sldNum" sz="quarter" idx="12"/>
          </p:nvPr>
        </p:nvSpPr>
        <p:spPr/>
        <p:txBody>
          <a:bodyPr/>
          <a:lstStyle/>
          <a:p>
            <a:pPr>
              <a:defRPr/>
            </a:pPr>
            <a:fld id="{25FC268E-A198-4C3B-B4D0-9BCCA96F10BE}" type="slidenum">
              <a:rPr lang="tr-TR">
                <a:latin typeface="Times New Roman" pitchFamily="18" charset="0"/>
                <a:cs typeface="Times New Roman" pitchFamily="18" charset="0"/>
              </a:rPr>
              <a:pPr>
                <a:defRPr/>
              </a:pPr>
              <a:t>29</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684213" y="1341438"/>
            <a:ext cx="2376487" cy="4679950"/>
          </a:xfrm>
        </p:spPr>
        <p:txBody>
          <a:bodyPr/>
          <a:lstStyle/>
          <a:p>
            <a:pPr algn="l" eaLnBrk="1" hangingPunct="1">
              <a:spcBef>
                <a:spcPct val="50000"/>
              </a:spcBef>
              <a:buFontTx/>
              <a:buChar char="•"/>
            </a:pPr>
            <a:r>
              <a:rPr lang="tr-TR" sz="1800" i="1" smtClean="0">
                <a:solidFill>
                  <a:schemeClr val="tx1"/>
                </a:solidFill>
                <a:latin typeface="Times New Roman" pitchFamily="18" charset="0"/>
                <a:ea typeface="Tahoma" pitchFamily="34" charset="0"/>
                <a:cs typeface="Times New Roman" pitchFamily="18" charset="0"/>
              </a:rPr>
              <a:t>Hedef kitle</a:t>
            </a:r>
          </a:p>
          <a:p>
            <a:pPr algn="l" eaLnBrk="1" hangingPunct="1">
              <a:spcBef>
                <a:spcPct val="50000"/>
              </a:spcBef>
              <a:buFontTx/>
              <a:buChar char="•"/>
            </a:pPr>
            <a:r>
              <a:rPr lang="tr-TR" sz="1800" i="1" smtClean="0">
                <a:solidFill>
                  <a:schemeClr val="tx1"/>
                </a:solidFill>
                <a:latin typeface="Times New Roman" pitchFamily="18" charset="0"/>
                <a:ea typeface="Tahoma" pitchFamily="34" charset="0"/>
                <a:cs typeface="Times New Roman" pitchFamily="18" charset="0"/>
              </a:rPr>
              <a:t>Faydalanıcı</a:t>
            </a:r>
          </a:p>
          <a:p>
            <a:pPr algn="l" eaLnBrk="1" hangingPunct="1">
              <a:spcBef>
                <a:spcPct val="50000"/>
              </a:spcBef>
              <a:buFontTx/>
              <a:buChar char="•"/>
            </a:pPr>
            <a:r>
              <a:rPr lang="tr-TR" sz="1800" i="1" smtClean="0">
                <a:solidFill>
                  <a:schemeClr val="tx1"/>
                </a:solidFill>
                <a:latin typeface="Times New Roman" pitchFamily="18" charset="0"/>
                <a:ea typeface="Tahoma" pitchFamily="34" charset="0"/>
                <a:cs typeface="Times New Roman" pitchFamily="18" charset="0"/>
              </a:rPr>
              <a:t>Hibe</a:t>
            </a:r>
          </a:p>
          <a:p>
            <a:pPr algn="l" eaLnBrk="1" hangingPunct="1">
              <a:spcBef>
                <a:spcPct val="50000"/>
              </a:spcBef>
              <a:buFontTx/>
              <a:buChar char="•"/>
            </a:pPr>
            <a:r>
              <a:rPr lang="tr-TR" sz="1800" i="1" smtClean="0">
                <a:solidFill>
                  <a:schemeClr val="tx1"/>
                </a:solidFill>
                <a:latin typeface="Times New Roman" pitchFamily="18" charset="0"/>
                <a:ea typeface="Tahoma" pitchFamily="34" charset="0"/>
                <a:cs typeface="Times New Roman" pitchFamily="18" charset="0"/>
              </a:rPr>
              <a:t>Paydaş</a:t>
            </a:r>
          </a:p>
          <a:p>
            <a:pPr algn="l" eaLnBrk="1" hangingPunct="1">
              <a:spcBef>
                <a:spcPct val="50000"/>
              </a:spcBef>
              <a:buFontTx/>
              <a:buChar char="•"/>
            </a:pPr>
            <a:r>
              <a:rPr lang="tr-TR" sz="1800" i="1" smtClean="0">
                <a:solidFill>
                  <a:schemeClr val="tx1"/>
                </a:solidFill>
                <a:latin typeface="Times New Roman" pitchFamily="18" charset="0"/>
                <a:ea typeface="Tahoma" pitchFamily="34" charset="0"/>
                <a:cs typeface="Times New Roman" pitchFamily="18" charset="0"/>
              </a:rPr>
              <a:t>Nihai faydalanıcı</a:t>
            </a:r>
          </a:p>
          <a:p>
            <a:pPr algn="l" eaLnBrk="1" hangingPunct="1">
              <a:spcBef>
                <a:spcPct val="50000"/>
              </a:spcBef>
              <a:buFontTx/>
              <a:buChar char="•"/>
            </a:pPr>
            <a:r>
              <a:rPr lang="tr-TR" sz="1800" i="1" smtClean="0">
                <a:solidFill>
                  <a:schemeClr val="tx1"/>
                </a:solidFill>
                <a:latin typeface="Times New Roman" pitchFamily="18" charset="0"/>
                <a:ea typeface="Tahoma" pitchFamily="34" charset="0"/>
                <a:cs typeface="Times New Roman" pitchFamily="18" charset="0"/>
              </a:rPr>
              <a:t>Mantıksal çerçeve</a:t>
            </a:r>
          </a:p>
          <a:p>
            <a:pPr algn="l" eaLnBrk="1" hangingPunct="1">
              <a:spcBef>
                <a:spcPct val="50000"/>
              </a:spcBef>
              <a:buFontTx/>
              <a:buChar char="•"/>
            </a:pPr>
            <a:r>
              <a:rPr lang="tr-TR" sz="1800" i="1" smtClean="0">
                <a:solidFill>
                  <a:schemeClr val="tx1"/>
                </a:solidFill>
                <a:latin typeface="Times New Roman" pitchFamily="18" charset="0"/>
                <a:ea typeface="Tahoma" pitchFamily="34" charset="0"/>
                <a:cs typeface="Times New Roman" pitchFamily="18" charset="0"/>
              </a:rPr>
              <a:t>Gösterge</a:t>
            </a:r>
          </a:p>
          <a:p>
            <a:pPr algn="l" eaLnBrk="1" hangingPunct="1">
              <a:spcBef>
                <a:spcPct val="50000"/>
              </a:spcBef>
              <a:buFontTx/>
              <a:buChar char="•"/>
            </a:pPr>
            <a:r>
              <a:rPr lang="tr-TR" sz="1800" i="1" smtClean="0">
                <a:solidFill>
                  <a:schemeClr val="tx1"/>
                </a:solidFill>
                <a:latin typeface="Times New Roman" pitchFamily="18" charset="0"/>
                <a:ea typeface="Tahoma" pitchFamily="34" charset="0"/>
                <a:cs typeface="Times New Roman" pitchFamily="18" charset="0"/>
              </a:rPr>
              <a:t>Doğrulama kaynağı</a:t>
            </a:r>
          </a:p>
          <a:p>
            <a:pPr algn="l" eaLnBrk="1" hangingPunct="1">
              <a:spcBef>
                <a:spcPct val="50000"/>
              </a:spcBef>
              <a:buFontTx/>
              <a:buChar char="•"/>
            </a:pPr>
            <a:r>
              <a:rPr lang="tr-TR" sz="1800" i="1" smtClean="0">
                <a:solidFill>
                  <a:schemeClr val="tx1"/>
                </a:solidFill>
                <a:latin typeface="Times New Roman" pitchFamily="18" charset="0"/>
                <a:ea typeface="Tahoma" pitchFamily="34" charset="0"/>
                <a:cs typeface="Times New Roman" pitchFamily="18" charset="0"/>
              </a:rPr>
              <a:t>Proje döngüsü</a:t>
            </a:r>
          </a:p>
          <a:p>
            <a:pPr algn="l" eaLnBrk="1" hangingPunct="1">
              <a:spcBef>
                <a:spcPct val="50000"/>
              </a:spcBef>
              <a:buFontTx/>
              <a:buChar char="•"/>
            </a:pPr>
            <a:r>
              <a:rPr lang="tr-TR" sz="1800" i="1" smtClean="0">
                <a:solidFill>
                  <a:schemeClr val="tx1"/>
                </a:solidFill>
                <a:latin typeface="Times New Roman" pitchFamily="18" charset="0"/>
                <a:ea typeface="Tahoma" pitchFamily="34" charset="0"/>
                <a:cs typeface="Times New Roman" pitchFamily="18" charset="0"/>
              </a:rPr>
              <a:t>Nihai faydalanıcı</a:t>
            </a:r>
          </a:p>
          <a:p>
            <a:pPr algn="l" eaLnBrk="1" hangingPunct="1">
              <a:lnSpc>
                <a:spcPct val="80000"/>
              </a:lnSpc>
            </a:pPr>
            <a:endParaRPr lang="tr-TR" sz="1800" i="1" smtClean="0">
              <a:solidFill>
                <a:schemeClr val="tx1"/>
              </a:solidFill>
              <a:latin typeface="Times New Roman" pitchFamily="18" charset="0"/>
              <a:ea typeface="Tahoma" pitchFamily="34" charset="0"/>
              <a:cs typeface="Times New Roman" pitchFamily="18" charset="0"/>
            </a:endParaRPr>
          </a:p>
          <a:p>
            <a:pPr eaLnBrk="1" hangingPunct="1">
              <a:lnSpc>
                <a:spcPct val="80000"/>
              </a:lnSpc>
            </a:pPr>
            <a:endParaRPr lang="tr-TR" sz="1800" i="1" smtClean="0">
              <a:solidFill>
                <a:schemeClr val="tx1"/>
              </a:solidFill>
              <a:latin typeface="Times New Roman" pitchFamily="18" charset="0"/>
              <a:ea typeface="Tahoma" pitchFamily="34" charset="0"/>
              <a:cs typeface="Times New Roman" pitchFamily="18" charset="0"/>
            </a:endParaRPr>
          </a:p>
        </p:txBody>
      </p:sp>
      <p:sp>
        <p:nvSpPr>
          <p:cNvPr id="5123" name="Text Box 3"/>
          <p:cNvSpPr txBox="1">
            <a:spLocks noChangeArrowheads="1"/>
          </p:cNvSpPr>
          <p:nvPr/>
        </p:nvSpPr>
        <p:spPr bwMode="auto">
          <a:xfrm>
            <a:off x="3276600" y="1219200"/>
            <a:ext cx="2951163" cy="4081463"/>
          </a:xfrm>
          <a:prstGeom prst="rect">
            <a:avLst/>
          </a:prstGeom>
          <a:noFill/>
          <a:ln w="9525">
            <a:noFill/>
            <a:miter lim="800000"/>
            <a:headEnd/>
            <a:tailEnd/>
          </a:ln>
        </p:spPr>
        <p:txBody>
          <a:bodyPr>
            <a:spAutoFit/>
          </a:bodyPr>
          <a:lstStyle/>
          <a:p>
            <a:pPr>
              <a:spcBef>
                <a:spcPct val="50000"/>
              </a:spcBef>
              <a:buFontTx/>
              <a:buChar char="•"/>
            </a:pPr>
            <a:r>
              <a:rPr lang="tr-TR" sz="1800" i="1">
                <a:latin typeface="Times New Roman" pitchFamily="18" charset="0"/>
                <a:ea typeface="Tahoma" pitchFamily="34" charset="0"/>
                <a:cs typeface="Times New Roman" pitchFamily="18" charset="0"/>
              </a:rPr>
              <a:t>Finansman</a:t>
            </a:r>
          </a:p>
          <a:p>
            <a:pPr>
              <a:spcBef>
                <a:spcPct val="50000"/>
              </a:spcBef>
              <a:buFontTx/>
              <a:buChar char="•"/>
            </a:pPr>
            <a:r>
              <a:rPr lang="tr-TR" sz="1800" i="1">
                <a:latin typeface="Times New Roman" pitchFamily="18" charset="0"/>
                <a:ea typeface="Tahoma" pitchFamily="34" charset="0"/>
                <a:cs typeface="Times New Roman" pitchFamily="18" charset="0"/>
              </a:rPr>
              <a:t>Eş finansman</a:t>
            </a:r>
          </a:p>
          <a:p>
            <a:pPr>
              <a:spcBef>
                <a:spcPct val="50000"/>
              </a:spcBef>
              <a:buFontTx/>
              <a:buChar char="•"/>
            </a:pPr>
            <a:r>
              <a:rPr lang="tr-TR" sz="1800" i="1">
                <a:latin typeface="Times New Roman" pitchFamily="18" charset="0"/>
                <a:ea typeface="Tahoma" pitchFamily="34" charset="0"/>
                <a:cs typeface="Times New Roman" pitchFamily="18" charset="0"/>
              </a:rPr>
              <a:t>Swot</a:t>
            </a:r>
          </a:p>
          <a:p>
            <a:pPr>
              <a:spcBef>
                <a:spcPct val="50000"/>
              </a:spcBef>
              <a:buFontTx/>
              <a:buChar char="•"/>
            </a:pPr>
            <a:r>
              <a:rPr lang="tr-TR" sz="1800" i="1">
                <a:latin typeface="Times New Roman" pitchFamily="18" charset="0"/>
                <a:ea typeface="Tahoma" pitchFamily="34" charset="0"/>
                <a:cs typeface="Times New Roman" pitchFamily="18" charset="0"/>
              </a:rPr>
              <a:t>İzleme değerlendirme</a:t>
            </a:r>
          </a:p>
          <a:p>
            <a:pPr>
              <a:spcBef>
                <a:spcPct val="50000"/>
              </a:spcBef>
              <a:buFontTx/>
              <a:buChar char="•"/>
            </a:pPr>
            <a:r>
              <a:rPr lang="tr-TR" sz="1800" i="1">
                <a:latin typeface="Times New Roman" pitchFamily="18" charset="0"/>
                <a:ea typeface="Tahoma" pitchFamily="34" charset="0"/>
                <a:cs typeface="Times New Roman" pitchFamily="18" charset="0"/>
              </a:rPr>
              <a:t>Sürdürülebilirlik</a:t>
            </a:r>
          </a:p>
          <a:p>
            <a:pPr>
              <a:spcBef>
                <a:spcPct val="50000"/>
              </a:spcBef>
              <a:buFontTx/>
              <a:buChar char="•"/>
            </a:pPr>
            <a:r>
              <a:rPr lang="tr-TR" sz="1800" i="1">
                <a:latin typeface="Times New Roman" pitchFamily="18" charset="0"/>
                <a:ea typeface="Tahoma" pitchFamily="34" charset="0"/>
                <a:cs typeface="Times New Roman" pitchFamily="18" charset="0"/>
              </a:rPr>
              <a:t>Çarpan etkisi</a:t>
            </a:r>
          </a:p>
          <a:p>
            <a:pPr>
              <a:spcBef>
                <a:spcPct val="50000"/>
              </a:spcBef>
              <a:buFontTx/>
              <a:buChar char="•"/>
            </a:pPr>
            <a:r>
              <a:rPr lang="tr-TR" sz="1800" i="1">
                <a:latin typeface="Times New Roman" pitchFamily="18" charset="0"/>
                <a:ea typeface="Tahoma" pitchFamily="34" charset="0"/>
                <a:cs typeface="Times New Roman" pitchFamily="18" charset="0"/>
              </a:rPr>
              <a:t>Kontrol listesi</a:t>
            </a:r>
          </a:p>
          <a:p>
            <a:pPr>
              <a:spcBef>
                <a:spcPct val="50000"/>
              </a:spcBef>
              <a:buFontTx/>
              <a:buChar char="•"/>
            </a:pPr>
            <a:r>
              <a:rPr lang="tr-TR" sz="1800" i="1">
                <a:latin typeface="Times New Roman" pitchFamily="18" charset="0"/>
                <a:ea typeface="Tahoma" pitchFamily="34" charset="0"/>
                <a:cs typeface="Times New Roman" pitchFamily="18" charset="0"/>
              </a:rPr>
              <a:t>Risk</a:t>
            </a:r>
          </a:p>
          <a:p>
            <a:pPr>
              <a:spcBef>
                <a:spcPct val="50000"/>
              </a:spcBef>
              <a:buFontTx/>
              <a:buChar char="•"/>
            </a:pPr>
            <a:r>
              <a:rPr lang="tr-TR" sz="1800" i="1">
                <a:latin typeface="Times New Roman" pitchFamily="18" charset="0"/>
                <a:ea typeface="Tahoma" pitchFamily="34" charset="0"/>
                <a:cs typeface="Times New Roman" pitchFamily="18" charset="0"/>
              </a:rPr>
              <a:t>Varsayım</a:t>
            </a:r>
          </a:p>
          <a:p>
            <a:pPr>
              <a:spcBef>
                <a:spcPct val="50000"/>
              </a:spcBef>
              <a:buFontTx/>
              <a:buChar char="•"/>
            </a:pPr>
            <a:r>
              <a:rPr lang="tr-TR" sz="1800" i="1">
                <a:latin typeface="Times New Roman" pitchFamily="18" charset="0"/>
                <a:ea typeface="Tahoma" pitchFamily="34" charset="0"/>
                <a:cs typeface="Times New Roman" pitchFamily="18" charset="0"/>
              </a:rPr>
              <a:t>Ön koşul</a:t>
            </a:r>
          </a:p>
        </p:txBody>
      </p:sp>
      <p:sp>
        <p:nvSpPr>
          <p:cNvPr id="5124" name="Text Box 4"/>
          <p:cNvSpPr txBox="1">
            <a:spLocks noChangeArrowheads="1"/>
          </p:cNvSpPr>
          <p:nvPr/>
        </p:nvSpPr>
        <p:spPr bwMode="auto">
          <a:xfrm>
            <a:off x="6372225" y="1196975"/>
            <a:ext cx="2339975" cy="5354638"/>
          </a:xfrm>
          <a:prstGeom prst="rect">
            <a:avLst/>
          </a:prstGeom>
          <a:noFill/>
          <a:ln w="9525">
            <a:noFill/>
            <a:miter lim="800000"/>
            <a:headEnd/>
            <a:tailEnd/>
          </a:ln>
        </p:spPr>
        <p:txBody>
          <a:bodyPr>
            <a:spAutoFit/>
          </a:bodyPr>
          <a:lstStyle/>
          <a:p>
            <a:pPr>
              <a:spcBef>
                <a:spcPct val="50000"/>
              </a:spcBef>
              <a:buFontTx/>
              <a:buChar char="•"/>
            </a:pPr>
            <a:r>
              <a:rPr lang="tr-TR" sz="1800" i="1">
                <a:latin typeface="Times New Roman" pitchFamily="18" charset="0"/>
                <a:ea typeface="Tahoma" pitchFamily="34" charset="0"/>
                <a:cs typeface="Times New Roman" pitchFamily="18" charset="0"/>
              </a:rPr>
              <a:t>Özel hedef</a:t>
            </a:r>
          </a:p>
          <a:p>
            <a:pPr>
              <a:spcBef>
                <a:spcPct val="50000"/>
              </a:spcBef>
              <a:buFontTx/>
              <a:buChar char="•"/>
            </a:pPr>
            <a:r>
              <a:rPr lang="tr-TR" sz="1800" i="1">
                <a:latin typeface="Times New Roman" pitchFamily="18" charset="0"/>
                <a:ea typeface="Tahoma" pitchFamily="34" charset="0"/>
                <a:cs typeface="Times New Roman" pitchFamily="18" charset="0"/>
              </a:rPr>
              <a:t>Genel hedef</a:t>
            </a:r>
          </a:p>
          <a:p>
            <a:pPr>
              <a:spcBef>
                <a:spcPct val="50000"/>
              </a:spcBef>
              <a:buFontTx/>
              <a:buChar char="•"/>
            </a:pPr>
            <a:r>
              <a:rPr lang="tr-TR" sz="1800" i="1">
                <a:latin typeface="Times New Roman" pitchFamily="18" charset="0"/>
                <a:ea typeface="Tahoma" pitchFamily="34" charset="0"/>
                <a:cs typeface="Times New Roman" pitchFamily="18" charset="0"/>
              </a:rPr>
              <a:t>Fırsatlar</a:t>
            </a:r>
          </a:p>
          <a:p>
            <a:pPr>
              <a:spcBef>
                <a:spcPct val="50000"/>
              </a:spcBef>
              <a:buFontTx/>
              <a:buChar char="•"/>
            </a:pPr>
            <a:r>
              <a:rPr lang="tr-TR" sz="1800" i="1">
                <a:latin typeface="Times New Roman" pitchFamily="18" charset="0"/>
                <a:ea typeface="Tahoma" pitchFamily="34" charset="0"/>
                <a:cs typeface="Times New Roman" pitchFamily="18" charset="0"/>
              </a:rPr>
              <a:t>Sonuç</a:t>
            </a:r>
          </a:p>
          <a:p>
            <a:pPr>
              <a:spcBef>
                <a:spcPct val="50000"/>
              </a:spcBef>
              <a:buFontTx/>
              <a:buChar char="•"/>
            </a:pPr>
            <a:r>
              <a:rPr lang="tr-TR" sz="1800" i="1">
                <a:latin typeface="Times New Roman" pitchFamily="18" charset="0"/>
                <a:ea typeface="Tahoma" pitchFamily="34" charset="0"/>
                <a:cs typeface="Times New Roman" pitchFamily="18" charset="0"/>
              </a:rPr>
              <a:t>Etki</a:t>
            </a:r>
          </a:p>
          <a:p>
            <a:pPr>
              <a:spcBef>
                <a:spcPct val="50000"/>
              </a:spcBef>
              <a:buFontTx/>
              <a:buChar char="•"/>
            </a:pPr>
            <a:r>
              <a:rPr lang="tr-TR" sz="1800" i="1">
                <a:latin typeface="Times New Roman" pitchFamily="18" charset="0"/>
                <a:ea typeface="Tahoma" pitchFamily="34" charset="0"/>
                <a:cs typeface="Times New Roman" pitchFamily="18" charset="0"/>
              </a:rPr>
              <a:t>Çıktı</a:t>
            </a:r>
          </a:p>
          <a:p>
            <a:pPr>
              <a:spcBef>
                <a:spcPct val="50000"/>
              </a:spcBef>
              <a:buFontTx/>
              <a:buChar char="•"/>
            </a:pPr>
            <a:r>
              <a:rPr lang="tr-TR" sz="1800" i="1">
                <a:latin typeface="Times New Roman" pitchFamily="18" charset="0"/>
                <a:ea typeface="Tahoma" pitchFamily="34" charset="0"/>
                <a:cs typeface="Times New Roman" pitchFamily="18" charset="0"/>
              </a:rPr>
              <a:t>Fayda </a:t>
            </a:r>
          </a:p>
          <a:p>
            <a:pPr>
              <a:spcBef>
                <a:spcPct val="50000"/>
              </a:spcBef>
              <a:buFontTx/>
              <a:buChar char="•"/>
            </a:pPr>
            <a:r>
              <a:rPr lang="tr-TR" sz="1800" i="1">
                <a:latin typeface="Times New Roman" pitchFamily="18" charset="0"/>
                <a:ea typeface="Tahoma" pitchFamily="34" charset="0"/>
                <a:cs typeface="Times New Roman" pitchFamily="18" charset="0"/>
              </a:rPr>
              <a:t>Paydaş analizi</a:t>
            </a:r>
          </a:p>
          <a:p>
            <a:pPr>
              <a:spcBef>
                <a:spcPct val="50000"/>
              </a:spcBef>
              <a:buFontTx/>
              <a:buChar char="•"/>
            </a:pPr>
            <a:r>
              <a:rPr lang="tr-TR" sz="1800" i="1">
                <a:latin typeface="Times New Roman" pitchFamily="18" charset="0"/>
                <a:ea typeface="Tahoma" pitchFamily="34" charset="0"/>
                <a:cs typeface="Times New Roman" pitchFamily="18" charset="0"/>
              </a:rPr>
              <a:t>Sorun analizi</a:t>
            </a:r>
          </a:p>
          <a:p>
            <a:pPr>
              <a:spcBef>
                <a:spcPct val="50000"/>
              </a:spcBef>
              <a:buFontTx/>
              <a:buChar char="•"/>
            </a:pPr>
            <a:r>
              <a:rPr lang="tr-TR" sz="1800" i="1">
                <a:latin typeface="Times New Roman" pitchFamily="18" charset="0"/>
                <a:ea typeface="Tahoma" pitchFamily="34" charset="0"/>
                <a:cs typeface="Times New Roman" pitchFamily="18" charset="0"/>
              </a:rPr>
              <a:t>Sorun ağacı</a:t>
            </a:r>
          </a:p>
          <a:p>
            <a:pPr>
              <a:spcBef>
                <a:spcPct val="50000"/>
              </a:spcBef>
              <a:buFontTx/>
              <a:buChar char="•"/>
            </a:pPr>
            <a:r>
              <a:rPr lang="tr-TR" sz="1800" i="1">
                <a:latin typeface="Times New Roman" pitchFamily="18" charset="0"/>
                <a:ea typeface="Tahoma" pitchFamily="34" charset="0"/>
                <a:cs typeface="Times New Roman" pitchFamily="18" charset="0"/>
              </a:rPr>
              <a:t>Hedef analizi</a:t>
            </a:r>
          </a:p>
          <a:p>
            <a:pPr>
              <a:spcBef>
                <a:spcPct val="50000"/>
              </a:spcBef>
              <a:buFontTx/>
              <a:buChar char="•"/>
            </a:pPr>
            <a:r>
              <a:rPr lang="tr-TR" sz="1800" i="1">
                <a:latin typeface="Times New Roman" pitchFamily="18" charset="0"/>
                <a:ea typeface="Tahoma" pitchFamily="34" charset="0"/>
                <a:cs typeface="Times New Roman" pitchFamily="18" charset="0"/>
              </a:rPr>
              <a:t>Strateji analizi</a:t>
            </a:r>
          </a:p>
          <a:p>
            <a:pPr>
              <a:spcBef>
                <a:spcPct val="50000"/>
              </a:spcBef>
              <a:buFontTx/>
              <a:buChar char="•"/>
            </a:pPr>
            <a:endParaRPr lang="tr-TR" sz="1800" i="1">
              <a:latin typeface="Times New Roman" pitchFamily="18" charset="0"/>
              <a:ea typeface="Tahoma" pitchFamily="34" charset="0"/>
              <a:cs typeface="Times New Roman" pitchFamily="18" charset="0"/>
            </a:endParaRPr>
          </a:p>
        </p:txBody>
      </p:sp>
      <p:sp>
        <p:nvSpPr>
          <p:cNvPr id="5125" name="TextBox 6"/>
          <p:cNvSpPr txBox="1">
            <a:spLocks noChangeArrowheads="1"/>
          </p:cNvSpPr>
          <p:nvPr/>
        </p:nvSpPr>
        <p:spPr bwMode="auto">
          <a:xfrm>
            <a:off x="755650" y="404813"/>
            <a:ext cx="6235700" cy="708025"/>
          </a:xfrm>
          <a:prstGeom prst="rect">
            <a:avLst/>
          </a:prstGeom>
          <a:noFill/>
          <a:ln w="9525">
            <a:noFill/>
            <a:miter lim="800000"/>
            <a:headEnd/>
            <a:tailEnd/>
          </a:ln>
        </p:spPr>
        <p:txBody>
          <a:bodyPr wrap="none">
            <a:spAutoFit/>
          </a:bodyPr>
          <a:lstStyle/>
          <a:p>
            <a:r>
              <a:rPr lang="tr-TR" sz="2800" b="1" i="1">
                <a:latin typeface="Times New Roman" pitchFamily="18" charset="0"/>
                <a:ea typeface="Tahoma" pitchFamily="34" charset="0"/>
                <a:cs typeface="Times New Roman" pitchFamily="18" charset="0"/>
              </a:rPr>
              <a:t>Eğitimde Karşılaşacağımız Bazı Terimler</a:t>
            </a:r>
          </a:p>
          <a:p>
            <a:endParaRPr lang="tr-TR">
              <a:latin typeface="Times New Roman" pitchFamily="18" charset="0"/>
              <a:ea typeface="Tahoma" pitchFamily="34"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1345BBBA-6FE4-4972-8AD0-B514EE9FAAA2}" type="slidenum">
              <a:rPr lang="tr-TR">
                <a:latin typeface="Times New Roman" pitchFamily="18" charset="0"/>
                <a:cs typeface="Times New Roman" pitchFamily="18" charset="0"/>
              </a:rPr>
              <a:pPr>
                <a:defRPr/>
              </a:pPr>
              <a:t>3</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sz="quarter" idx="1"/>
          </p:nvPr>
        </p:nvSpPr>
        <p:spPr>
          <a:xfrm>
            <a:off x="468313" y="1844675"/>
            <a:ext cx="8229600" cy="2870200"/>
          </a:xfrm>
        </p:spPr>
        <p:txBody>
          <a:bodyPr/>
          <a:lstStyle/>
          <a:p>
            <a:pPr marL="547688" lvl="1" indent="-273050" eaLnBrk="1" hangingPunct="1">
              <a:buFont typeface="Arial" charset="0"/>
              <a:buNone/>
            </a:pPr>
            <a:endParaRPr lang="tr-TR" i="1" smtClean="0">
              <a:latin typeface="Times New Roman" pitchFamily="18" charset="0"/>
              <a:cs typeface="Times New Roman" pitchFamily="18" charset="0"/>
            </a:endParaRPr>
          </a:p>
          <a:p>
            <a:pPr marL="273050" indent="-273050" eaLnBrk="1" hangingPunct="1">
              <a:buFont typeface="Wingdings 3" pitchFamily="18" charset="2"/>
              <a:buChar char=""/>
            </a:pPr>
            <a:r>
              <a:rPr lang="tr-TR" smtClean="0">
                <a:latin typeface="Times New Roman" pitchFamily="18" charset="0"/>
                <a:cs typeface="Times New Roman" pitchFamily="18" charset="0"/>
              </a:rPr>
              <a:t>SORU </a:t>
            </a:r>
          </a:p>
          <a:p>
            <a:pPr marL="547688" lvl="1" indent="-273050" eaLnBrk="1" hangingPunct="1">
              <a:buFont typeface="Wingdings 3" pitchFamily="18" charset="2"/>
              <a:buChar char=""/>
            </a:pPr>
            <a:r>
              <a:rPr lang="tr-TR" i="1" smtClean="0">
                <a:latin typeface="Times New Roman" pitchFamily="18" charset="0"/>
                <a:cs typeface="Times New Roman" pitchFamily="18" charset="0"/>
              </a:rPr>
              <a:t>Bir ana problem çerçevesinde </a:t>
            </a:r>
          </a:p>
          <a:p>
            <a:pPr marL="547688" lvl="1" indent="-273050" eaLnBrk="1" hangingPunct="1">
              <a:buFont typeface="Arial" charset="0"/>
              <a:buNone/>
            </a:pPr>
            <a:r>
              <a:rPr lang="tr-TR" i="1" smtClean="0">
                <a:latin typeface="Times New Roman" pitchFamily="18" charset="0"/>
                <a:cs typeface="Times New Roman" pitchFamily="18" charset="0"/>
              </a:rPr>
              <a:t>neden-sonuç ilişkisi kurarak bir sorun ağacı oluşturalım..</a:t>
            </a:r>
          </a:p>
        </p:txBody>
      </p:sp>
      <p:sp>
        <p:nvSpPr>
          <p:cNvPr id="11" name="Slide Number Placeholder 10"/>
          <p:cNvSpPr>
            <a:spLocks noGrp="1"/>
          </p:cNvSpPr>
          <p:nvPr>
            <p:ph type="sldNum" sz="quarter" idx="12"/>
          </p:nvPr>
        </p:nvSpPr>
        <p:spPr/>
        <p:txBody>
          <a:bodyPr/>
          <a:lstStyle/>
          <a:p>
            <a:pPr>
              <a:defRPr/>
            </a:pPr>
            <a:fld id="{7651195B-5B91-40B3-815C-F50FD4B3DD06}" type="slidenum">
              <a:rPr lang="tr-TR">
                <a:latin typeface="Times New Roman" pitchFamily="18" charset="0"/>
                <a:cs typeface="Times New Roman" pitchFamily="18" charset="0"/>
              </a:rPr>
              <a:pPr>
                <a:defRPr/>
              </a:pPr>
              <a:t>30</a:t>
            </a:fld>
            <a:endParaRPr lang="tr-TR">
              <a:latin typeface="Times New Roman" pitchFamily="18" charset="0"/>
              <a:cs typeface="Times New Roman" pitchFamily="18" charset="0"/>
            </a:endParaRPr>
          </a:p>
        </p:txBody>
      </p:sp>
      <p:sp>
        <p:nvSpPr>
          <p:cNvPr id="32772" name="TextBox 12"/>
          <p:cNvSpPr txBox="1">
            <a:spLocks noChangeArrowheads="1"/>
          </p:cNvSpPr>
          <p:nvPr/>
        </p:nvSpPr>
        <p:spPr bwMode="auto">
          <a:xfrm>
            <a:off x="7812088" y="44450"/>
            <a:ext cx="1209675" cy="2862263"/>
          </a:xfrm>
          <a:prstGeom prst="rect">
            <a:avLst/>
          </a:prstGeom>
          <a:noFill/>
          <a:ln w="9525">
            <a:noFill/>
            <a:miter lim="800000"/>
            <a:headEnd/>
            <a:tailEnd/>
          </a:ln>
        </p:spPr>
        <p:txBody>
          <a:bodyPr wrap="none">
            <a:spAutoFit/>
          </a:bodyPr>
          <a:lstStyle/>
          <a:p>
            <a:r>
              <a:rPr lang="tr-TR" sz="1800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81000" y="1184275"/>
            <a:ext cx="8229600" cy="1371600"/>
          </a:xfrm>
          <a:prstGeom prst="rect">
            <a:avLst/>
          </a:prstGeom>
          <a:noFill/>
          <a:ln w="9525">
            <a:noFill/>
            <a:miter lim="800000"/>
            <a:headEnd/>
            <a:tailEnd/>
          </a:ln>
        </p:spPr>
        <p:txBody>
          <a:bodyPr anchor="ctr"/>
          <a:lstStyle/>
          <a:p>
            <a:pPr algn="ctr"/>
            <a:r>
              <a:rPr lang="tr-TR" sz="4400">
                <a:latin typeface="Times New Roman" pitchFamily="18" charset="0"/>
                <a:cs typeface="Times New Roman" pitchFamily="18" charset="0"/>
              </a:rPr>
              <a:t>PAYDAŞLAR Kimlerdir?</a:t>
            </a:r>
          </a:p>
        </p:txBody>
      </p:sp>
      <p:sp>
        <p:nvSpPr>
          <p:cNvPr id="33795" name="Rectangle 3"/>
          <p:cNvSpPr>
            <a:spLocks noChangeArrowheads="1"/>
          </p:cNvSpPr>
          <p:nvPr/>
        </p:nvSpPr>
        <p:spPr bwMode="auto">
          <a:xfrm>
            <a:off x="534988" y="3201988"/>
            <a:ext cx="2243137" cy="1528762"/>
          </a:xfrm>
          <a:prstGeom prst="rect">
            <a:avLst/>
          </a:prstGeom>
          <a:noFill/>
          <a:ln w="9525">
            <a:noFill/>
            <a:miter lim="800000"/>
            <a:headEnd/>
            <a:tailEnd/>
          </a:ln>
        </p:spPr>
        <p:txBody>
          <a:bodyPr/>
          <a:lstStyle/>
          <a:p>
            <a:pPr marL="342900" indent="-342900">
              <a:lnSpc>
                <a:spcPct val="90000"/>
              </a:lnSpc>
              <a:spcBef>
                <a:spcPct val="20000"/>
              </a:spcBef>
              <a:buSzPct val="85000"/>
              <a:buFontTx/>
              <a:buBlip>
                <a:blip r:embed="rId2"/>
              </a:buBlip>
            </a:pPr>
            <a:r>
              <a:rPr lang="tr-TR" sz="2800">
                <a:latin typeface="Times New Roman" pitchFamily="18" charset="0"/>
                <a:cs typeface="Times New Roman" pitchFamily="18" charset="0"/>
              </a:rPr>
              <a:t>Paydaşlar: </a:t>
            </a:r>
          </a:p>
        </p:txBody>
      </p:sp>
      <p:sp>
        <p:nvSpPr>
          <p:cNvPr id="33796" name="Rectangle 4"/>
          <p:cNvSpPr>
            <a:spLocks noChangeArrowheads="1"/>
          </p:cNvSpPr>
          <p:nvPr/>
        </p:nvSpPr>
        <p:spPr bwMode="auto">
          <a:xfrm>
            <a:off x="2768600" y="2851150"/>
            <a:ext cx="5842000" cy="3321050"/>
          </a:xfrm>
          <a:prstGeom prst="rect">
            <a:avLst/>
          </a:prstGeom>
          <a:noFill/>
          <a:ln w="9525">
            <a:noFill/>
            <a:miter lim="800000"/>
            <a:headEnd/>
            <a:tailEnd/>
          </a:ln>
        </p:spPr>
        <p:txBody>
          <a:bodyPr/>
          <a:lstStyle/>
          <a:p>
            <a:pPr marL="342900" indent="-342900">
              <a:lnSpc>
                <a:spcPct val="90000"/>
              </a:lnSpc>
              <a:spcBef>
                <a:spcPct val="20000"/>
              </a:spcBef>
              <a:buSzPct val="85000"/>
              <a:buFontTx/>
              <a:buBlip>
                <a:blip r:embed="rId2"/>
              </a:buBlip>
            </a:pPr>
            <a:r>
              <a:rPr lang="tr-TR" sz="2800">
                <a:latin typeface="Times New Roman" pitchFamily="18" charset="0"/>
                <a:cs typeface="Times New Roman" pitchFamily="18" charset="0"/>
              </a:rPr>
              <a:t>Proje ile ilişkisi olan kişiler, gruplar, kurumlar ya da işletmeler. </a:t>
            </a:r>
          </a:p>
          <a:p>
            <a:pPr marL="342900" indent="-342900">
              <a:lnSpc>
                <a:spcPct val="90000"/>
              </a:lnSpc>
              <a:spcBef>
                <a:spcPct val="20000"/>
              </a:spcBef>
              <a:buSzPct val="85000"/>
              <a:buFontTx/>
              <a:buBlip>
                <a:blip r:embed="rId2"/>
              </a:buBlip>
            </a:pPr>
            <a:r>
              <a:rPr lang="tr-TR" sz="2800">
                <a:latin typeface="Times New Roman" pitchFamily="18" charset="0"/>
                <a:cs typeface="Times New Roman" pitchFamily="18" charset="0"/>
              </a:rPr>
              <a:t>Paydaşlar, doğrudan ya da dolaylı biçimde proje sürecinden ve sonuçlarından </a:t>
            </a:r>
            <a:r>
              <a:rPr lang="tr-TR" sz="2800" b="1" u="sng">
                <a:solidFill>
                  <a:schemeClr val="accent2"/>
                </a:solidFill>
                <a:latin typeface="Times New Roman" pitchFamily="18" charset="0"/>
                <a:cs typeface="Times New Roman" pitchFamily="18" charset="0"/>
              </a:rPr>
              <a:t>olumlu ya da olumsuz biçimde etkilenecek</a:t>
            </a:r>
            <a:r>
              <a:rPr lang="tr-TR" sz="2800">
                <a:latin typeface="Times New Roman" pitchFamily="18" charset="0"/>
                <a:cs typeface="Times New Roman" pitchFamily="18" charset="0"/>
              </a:rPr>
              <a:t> olanlardır.</a:t>
            </a:r>
          </a:p>
        </p:txBody>
      </p:sp>
      <p:sp>
        <p:nvSpPr>
          <p:cNvPr id="5" name="Slide Number Placeholder 4"/>
          <p:cNvSpPr>
            <a:spLocks noGrp="1"/>
          </p:cNvSpPr>
          <p:nvPr>
            <p:ph type="sldNum" sz="quarter" idx="12"/>
          </p:nvPr>
        </p:nvSpPr>
        <p:spPr/>
        <p:txBody>
          <a:bodyPr/>
          <a:lstStyle/>
          <a:p>
            <a:pPr>
              <a:defRPr/>
            </a:pPr>
            <a:fld id="{49A5F9BD-D7F3-469E-9306-603CC306C822}" type="slidenum">
              <a:rPr lang="tr-TR">
                <a:latin typeface="Times New Roman" pitchFamily="18" charset="0"/>
                <a:cs typeface="Times New Roman" pitchFamily="18" charset="0"/>
              </a:rPr>
              <a:pPr>
                <a:defRPr/>
              </a:pPr>
              <a:t>31</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04800" y="546100"/>
            <a:ext cx="8229600" cy="1371600"/>
          </a:xfrm>
          <a:prstGeom prst="rect">
            <a:avLst/>
          </a:prstGeom>
          <a:noFill/>
          <a:ln w="9525">
            <a:noFill/>
            <a:miter lim="800000"/>
            <a:headEnd/>
            <a:tailEnd/>
          </a:ln>
        </p:spPr>
        <p:txBody>
          <a:bodyPr anchor="ctr"/>
          <a:lstStyle/>
          <a:p>
            <a:pPr algn="ctr"/>
            <a:r>
              <a:rPr lang="tr-TR" sz="4400">
                <a:latin typeface="Times New Roman" pitchFamily="18" charset="0"/>
                <a:cs typeface="Times New Roman" pitchFamily="18" charset="0"/>
              </a:rPr>
              <a:t>Birincil Paydaşlar</a:t>
            </a:r>
          </a:p>
        </p:txBody>
      </p:sp>
      <p:sp>
        <p:nvSpPr>
          <p:cNvPr id="34819" name="Rectangle 3"/>
          <p:cNvSpPr>
            <a:spLocks noChangeArrowheads="1"/>
          </p:cNvSpPr>
          <p:nvPr/>
        </p:nvSpPr>
        <p:spPr bwMode="auto">
          <a:xfrm>
            <a:off x="1447800" y="2679700"/>
            <a:ext cx="6624638" cy="2654300"/>
          </a:xfrm>
          <a:prstGeom prst="rect">
            <a:avLst/>
          </a:prstGeom>
          <a:noFill/>
          <a:ln w="9525">
            <a:noFill/>
            <a:miter lim="800000"/>
            <a:headEnd/>
            <a:tailEnd/>
          </a:ln>
        </p:spPr>
        <p:txBody>
          <a:bodyPr anchor="ctr">
            <a:spAutoFit/>
          </a:bodyPr>
          <a:lstStyle/>
          <a:p>
            <a:r>
              <a:rPr lang="tr-TR" sz="2800">
                <a:latin typeface="Times New Roman" pitchFamily="18" charset="0"/>
                <a:cs typeface="Times New Roman" pitchFamily="18" charset="0"/>
              </a:rPr>
              <a:t>Projeden doğrudan olumlu ya da olumsuz etkilenecek olanlardır.</a:t>
            </a:r>
          </a:p>
          <a:p>
            <a:endParaRPr lang="tr-TR" sz="2800">
              <a:latin typeface="Times New Roman" pitchFamily="18" charset="0"/>
              <a:cs typeface="Times New Roman" pitchFamily="18" charset="0"/>
            </a:endParaRPr>
          </a:p>
          <a:p>
            <a:r>
              <a:rPr lang="tr-TR" sz="2800">
                <a:latin typeface="Times New Roman" pitchFamily="18" charset="0"/>
                <a:cs typeface="Times New Roman" pitchFamily="18" charset="0"/>
              </a:rPr>
              <a:t>Projenin temel yararlanıcıları da </a:t>
            </a:r>
          </a:p>
          <a:p>
            <a:r>
              <a:rPr lang="tr-TR" sz="2800">
                <a:latin typeface="Times New Roman" pitchFamily="18" charset="0"/>
                <a:cs typeface="Times New Roman" pitchFamily="18" charset="0"/>
              </a:rPr>
              <a:t>hedef gruplar ve nihai yararlanıcılar olarak bu gurupta yer alır.</a:t>
            </a:r>
          </a:p>
        </p:txBody>
      </p:sp>
      <p:sp>
        <p:nvSpPr>
          <p:cNvPr id="4" name="Slide Number Placeholder 3"/>
          <p:cNvSpPr>
            <a:spLocks noGrp="1"/>
          </p:cNvSpPr>
          <p:nvPr>
            <p:ph type="sldNum" sz="quarter" idx="12"/>
          </p:nvPr>
        </p:nvSpPr>
        <p:spPr/>
        <p:txBody>
          <a:bodyPr/>
          <a:lstStyle/>
          <a:p>
            <a:pPr>
              <a:defRPr/>
            </a:pPr>
            <a:fld id="{5CF81CDA-7109-4BA0-887C-8D045EEDF6AA}" type="slidenum">
              <a:rPr lang="tr-TR">
                <a:latin typeface="Times New Roman" pitchFamily="18" charset="0"/>
                <a:cs typeface="Times New Roman" pitchFamily="18" charset="0"/>
              </a:rPr>
              <a:pPr>
                <a:defRPr/>
              </a:pPr>
              <a:t>32</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12738" y="692150"/>
            <a:ext cx="8229600" cy="1371600"/>
          </a:xfrm>
          <a:prstGeom prst="rect">
            <a:avLst/>
          </a:prstGeom>
          <a:noFill/>
          <a:ln w="9525">
            <a:noFill/>
            <a:miter lim="800000"/>
            <a:headEnd/>
            <a:tailEnd/>
          </a:ln>
        </p:spPr>
        <p:txBody>
          <a:bodyPr anchor="ctr"/>
          <a:lstStyle/>
          <a:p>
            <a:pPr algn="ctr"/>
            <a:r>
              <a:rPr lang="tr-TR" sz="4400">
                <a:latin typeface="Times New Roman" pitchFamily="18" charset="0"/>
                <a:cs typeface="Times New Roman" pitchFamily="18" charset="0"/>
              </a:rPr>
              <a:t>Yararlanıcılar Kimlerdir</a:t>
            </a:r>
          </a:p>
        </p:txBody>
      </p:sp>
      <p:sp>
        <p:nvSpPr>
          <p:cNvPr id="35843" name="Rectangle 3"/>
          <p:cNvSpPr>
            <a:spLocks noChangeArrowheads="1"/>
          </p:cNvSpPr>
          <p:nvPr/>
        </p:nvSpPr>
        <p:spPr bwMode="auto">
          <a:xfrm>
            <a:off x="466725" y="2063750"/>
            <a:ext cx="3817938" cy="1508125"/>
          </a:xfrm>
          <a:prstGeom prst="rect">
            <a:avLst/>
          </a:prstGeom>
          <a:noFill/>
          <a:ln w="9525">
            <a:noFill/>
            <a:miter lim="800000"/>
            <a:headEnd/>
            <a:tailEnd/>
          </a:ln>
        </p:spPr>
        <p:txBody>
          <a:bodyPr/>
          <a:lstStyle/>
          <a:p>
            <a:pPr marL="342900" indent="-342900">
              <a:spcBef>
                <a:spcPct val="20000"/>
              </a:spcBef>
              <a:buSzPct val="85000"/>
              <a:buFontTx/>
              <a:buBlip>
                <a:blip r:embed="rId2"/>
              </a:buBlip>
            </a:pPr>
            <a:r>
              <a:rPr lang="tr-TR" sz="2800">
                <a:latin typeface="Times New Roman" pitchFamily="18" charset="0"/>
                <a:cs typeface="Times New Roman" pitchFamily="18" charset="0"/>
              </a:rPr>
              <a:t>Hedef grup(lar)</a:t>
            </a:r>
          </a:p>
        </p:txBody>
      </p:sp>
      <p:sp>
        <p:nvSpPr>
          <p:cNvPr id="35844" name="Rectangle 4"/>
          <p:cNvSpPr>
            <a:spLocks noChangeArrowheads="1"/>
          </p:cNvSpPr>
          <p:nvPr/>
        </p:nvSpPr>
        <p:spPr bwMode="auto">
          <a:xfrm>
            <a:off x="4237038" y="2038350"/>
            <a:ext cx="4381500" cy="1903413"/>
          </a:xfrm>
          <a:prstGeom prst="rect">
            <a:avLst/>
          </a:prstGeom>
          <a:noFill/>
          <a:ln w="9525">
            <a:noFill/>
            <a:miter lim="800000"/>
            <a:headEnd/>
            <a:tailEnd/>
          </a:ln>
        </p:spPr>
        <p:txBody>
          <a:bodyPr/>
          <a:lstStyle/>
          <a:p>
            <a:pPr marL="342900" indent="-342900">
              <a:spcBef>
                <a:spcPct val="20000"/>
              </a:spcBef>
              <a:buSzPct val="85000"/>
              <a:buFontTx/>
              <a:buBlip>
                <a:blip r:embed="rId2"/>
              </a:buBlip>
            </a:pPr>
            <a:r>
              <a:rPr lang="tr-TR" sz="2800">
                <a:latin typeface="Times New Roman" pitchFamily="18" charset="0"/>
                <a:cs typeface="Times New Roman" pitchFamily="18" charset="0"/>
              </a:rPr>
              <a:t>Projenin doğrudan ve olumlu bir biçimde etkilediği grup ya da varlıklardır</a:t>
            </a:r>
          </a:p>
        </p:txBody>
      </p:sp>
      <p:sp>
        <p:nvSpPr>
          <p:cNvPr id="35845" name="Rectangle 5"/>
          <p:cNvSpPr>
            <a:spLocks noChangeArrowheads="1"/>
          </p:cNvSpPr>
          <p:nvPr/>
        </p:nvSpPr>
        <p:spPr bwMode="auto">
          <a:xfrm>
            <a:off x="323850" y="4425950"/>
            <a:ext cx="4038600" cy="1828800"/>
          </a:xfrm>
          <a:prstGeom prst="rect">
            <a:avLst/>
          </a:prstGeom>
          <a:noFill/>
          <a:ln w="9525">
            <a:noFill/>
            <a:miter lim="800000"/>
            <a:headEnd/>
            <a:tailEnd/>
          </a:ln>
        </p:spPr>
        <p:txBody>
          <a:bodyPr/>
          <a:lstStyle/>
          <a:p>
            <a:pPr marL="342900" indent="-342900">
              <a:spcBef>
                <a:spcPct val="20000"/>
              </a:spcBef>
              <a:buFontTx/>
              <a:buChar char="•"/>
            </a:pPr>
            <a:r>
              <a:rPr lang="tr-TR" sz="2800">
                <a:latin typeface="Times New Roman" pitchFamily="18" charset="0"/>
                <a:cs typeface="Times New Roman" pitchFamily="18" charset="0"/>
              </a:rPr>
              <a:t>Nihai yararlanıcılar</a:t>
            </a:r>
          </a:p>
        </p:txBody>
      </p:sp>
      <p:sp>
        <p:nvSpPr>
          <p:cNvPr id="35846" name="Rectangle 6"/>
          <p:cNvSpPr>
            <a:spLocks noChangeArrowheads="1"/>
          </p:cNvSpPr>
          <p:nvPr/>
        </p:nvSpPr>
        <p:spPr bwMode="auto">
          <a:xfrm>
            <a:off x="4067175" y="4425950"/>
            <a:ext cx="4752975" cy="1900238"/>
          </a:xfrm>
          <a:prstGeom prst="rect">
            <a:avLst/>
          </a:prstGeom>
          <a:noFill/>
          <a:ln w="9525">
            <a:noFill/>
            <a:miter lim="800000"/>
            <a:headEnd/>
            <a:tailEnd/>
          </a:ln>
        </p:spPr>
        <p:txBody>
          <a:bodyPr/>
          <a:lstStyle/>
          <a:p>
            <a:pPr marL="342900" indent="-342900">
              <a:spcBef>
                <a:spcPct val="20000"/>
              </a:spcBef>
              <a:buFontTx/>
              <a:buChar char="•"/>
            </a:pPr>
            <a:r>
              <a:rPr lang="tr-TR" sz="2800">
                <a:latin typeface="Times New Roman" pitchFamily="18" charset="0"/>
                <a:cs typeface="Times New Roman" pitchFamily="18" charset="0"/>
              </a:rPr>
              <a:t>Projenin amacının yerine getirilmesi ile gerçekleştirilen etkiden uzun  dönemde yararlananlar</a:t>
            </a:r>
          </a:p>
        </p:txBody>
      </p:sp>
      <p:sp>
        <p:nvSpPr>
          <p:cNvPr id="9" name="Slide Number Placeholder 8"/>
          <p:cNvSpPr>
            <a:spLocks noGrp="1"/>
          </p:cNvSpPr>
          <p:nvPr>
            <p:ph type="sldNum" sz="quarter" idx="12"/>
          </p:nvPr>
        </p:nvSpPr>
        <p:spPr>
          <a:xfrm>
            <a:off x="6637338" y="6134100"/>
            <a:ext cx="2133600" cy="365125"/>
          </a:xfrm>
        </p:spPr>
        <p:txBody>
          <a:bodyPr/>
          <a:lstStyle/>
          <a:p>
            <a:pPr>
              <a:defRPr/>
            </a:pPr>
            <a:fld id="{FE516B5D-C9EA-46D4-A6D1-8EE82BEA2EB3}" type="slidenum">
              <a:rPr lang="tr-TR">
                <a:latin typeface="Times New Roman" pitchFamily="18" charset="0"/>
                <a:cs typeface="Times New Roman" pitchFamily="18" charset="0"/>
              </a:rPr>
              <a:pPr>
                <a:defRPr/>
              </a:pPr>
              <a:t>33</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728663" y="681038"/>
            <a:ext cx="7958137" cy="1371600"/>
          </a:xfrm>
          <a:prstGeom prst="rect">
            <a:avLst/>
          </a:prstGeom>
          <a:noFill/>
          <a:ln w="9525">
            <a:noFill/>
            <a:miter lim="800000"/>
            <a:headEnd/>
            <a:tailEnd/>
          </a:ln>
        </p:spPr>
        <p:txBody>
          <a:bodyPr anchor="ctr"/>
          <a:lstStyle/>
          <a:p>
            <a:pPr algn="ctr"/>
            <a:r>
              <a:rPr lang="tr-TR" sz="4400">
                <a:latin typeface="Times New Roman" pitchFamily="18" charset="0"/>
                <a:cs typeface="Times New Roman" pitchFamily="18" charset="0"/>
              </a:rPr>
              <a:t>İkincil Paydaşlar</a:t>
            </a:r>
          </a:p>
        </p:txBody>
      </p:sp>
      <p:sp>
        <p:nvSpPr>
          <p:cNvPr id="36867" name="Rectangle 3"/>
          <p:cNvSpPr>
            <a:spLocks noChangeArrowheads="1"/>
          </p:cNvSpPr>
          <p:nvPr/>
        </p:nvSpPr>
        <p:spPr bwMode="auto">
          <a:xfrm>
            <a:off x="1908175" y="2822575"/>
            <a:ext cx="6119813" cy="2246313"/>
          </a:xfrm>
          <a:prstGeom prst="rect">
            <a:avLst/>
          </a:prstGeom>
          <a:noFill/>
          <a:ln w="9525">
            <a:noFill/>
            <a:miter lim="800000"/>
            <a:headEnd/>
            <a:tailEnd/>
          </a:ln>
        </p:spPr>
        <p:txBody>
          <a:bodyPr anchor="ctr">
            <a:spAutoFit/>
          </a:bodyPr>
          <a:lstStyle/>
          <a:p>
            <a:r>
              <a:rPr lang="tr-TR" sz="2800">
                <a:latin typeface="Times New Roman" pitchFamily="18" charset="0"/>
                <a:cs typeface="Times New Roman" pitchFamily="18" charset="0"/>
              </a:rPr>
              <a:t>Birincil paydaşlara hizmet sağlamada aracılık edecek olanlardır. </a:t>
            </a:r>
          </a:p>
          <a:p>
            <a:endParaRPr lang="tr-TR" sz="2800">
              <a:latin typeface="Times New Roman" pitchFamily="18" charset="0"/>
              <a:cs typeface="Times New Roman" pitchFamily="18" charset="0"/>
            </a:endParaRPr>
          </a:p>
          <a:p>
            <a:r>
              <a:rPr lang="tr-TR" sz="2800">
                <a:latin typeface="Times New Roman" pitchFamily="18" charset="0"/>
                <a:cs typeface="Times New Roman" pitchFamily="18" charset="0"/>
              </a:rPr>
              <a:t>Bunlar, fon kuruluşları, uygulama, izleme ve destekçi kuruluşlardır. </a:t>
            </a:r>
          </a:p>
        </p:txBody>
      </p:sp>
      <p:sp>
        <p:nvSpPr>
          <p:cNvPr id="5" name="Slide Number Placeholder 4"/>
          <p:cNvSpPr>
            <a:spLocks noGrp="1"/>
          </p:cNvSpPr>
          <p:nvPr>
            <p:ph type="sldNum" sz="quarter" idx="12"/>
          </p:nvPr>
        </p:nvSpPr>
        <p:spPr>
          <a:xfrm>
            <a:off x="6623050" y="6356350"/>
            <a:ext cx="2063750" cy="365125"/>
          </a:xfrm>
        </p:spPr>
        <p:txBody>
          <a:bodyPr/>
          <a:lstStyle/>
          <a:p>
            <a:pPr>
              <a:defRPr/>
            </a:pPr>
            <a:fld id="{4D7404AE-E887-4043-B9DB-84BCF8630782}" type="slidenum">
              <a:rPr lang="tr-TR">
                <a:latin typeface="Times New Roman" pitchFamily="18" charset="0"/>
                <a:cs typeface="Times New Roman" pitchFamily="18" charset="0"/>
              </a:rPr>
              <a:pPr>
                <a:defRPr/>
              </a:pPr>
              <a:t>34</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idx="1"/>
          </p:nvPr>
        </p:nvSpPr>
        <p:spPr/>
        <p:txBody>
          <a:bodyPr/>
          <a:lstStyle/>
          <a:p>
            <a:pPr eaLnBrk="1" hangingPunct="1"/>
            <a:endParaRPr lang="tr-TR" smtClean="0">
              <a:latin typeface="Times New Roman" pitchFamily="18" charset="0"/>
              <a:cs typeface="Times New Roman" pitchFamily="18" charset="0"/>
            </a:endParaRPr>
          </a:p>
          <a:p>
            <a:pPr eaLnBrk="1" hangingPunct="1"/>
            <a:r>
              <a:rPr lang="tr-TR" sz="2000" smtClean="0">
                <a:latin typeface="Times New Roman" pitchFamily="18" charset="0"/>
                <a:cs typeface="Times New Roman" pitchFamily="18" charset="0"/>
              </a:rPr>
              <a:t>Hedef grup projenin çıkış noktası, ana unsurudur. Özellikle bizzat sorunu yaşayanların kendi bakış açılarıyla sorunu ortaya koymaları sağlanmalıdır. </a:t>
            </a:r>
          </a:p>
          <a:p>
            <a:pPr eaLnBrk="1" hangingPunct="1"/>
            <a:endParaRPr lang="tr-TR" sz="2000" smtClean="0">
              <a:latin typeface="Times New Roman" pitchFamily="18" charset="0"/>
              <a:cs typeface="Times New Roman" pitchFamily="18" charset="0"/>
            </a:endParaRPr>
          </a:p>
          <a:p>
            <a:pPr eaLnBrk="1" hangingPunct="1"/>
            <a:r>
              <a:rPr lang="tr-TR" sz="2000" smtClean="0">
                <a:latin typeface="Times New Roman" pitchFamily="18" charset="0"/>
                <a:cs typeface="Times New Roman" pitchFamily="18" charset="0"/>
              </a:rPr>
              <a:t>Paydaş analizi ve sorun analizi birbiriyle tamamiyle bağlantılıdır. Paydaşların görüşleri alınmadan ihtiyaçları açık ve net ortaya koymak imkansızdır.</a:t>
            </a:r>
          </a:p>
          <a:p>
            <a:pPr eaLnBrk="1" hangingPunct="1"/>
            <a:endParaRPr lang="tr-TR" sz="2000" smtClean="0">
              <a:latin typeface="Times New Roman" pitchFamily="18" charset="0"/>
              <a:cs typeface="Times New Roman" pitchFamily="18" charset="0"/>
            </a:endParaRPr>
          </a:p>
          <a:p>
            <a:pPr eaLnBrk="1" hangingPunct="1"/>
            <a:r>
              <a:rPr lang="tr-TR" sz="2000" smtClean="0">
                <a:latin typeface="Times New Roman" pitchFamily="18" charset="0"/>
                <a:cs typeface="Times New Roman" pitchFamily="18" charset="0"/>
              </a:rPr>
              <a:t>Dolayısıyla proje fikrinin ortaya çıkmasını sağlayan mevcut durumun, katılımcı bir yaklaşımla net bir şekilde tanımlanması, projede planlama ve uygulama açısından en önemli faktördür. </a:t>
            </a:r>
            <a:endParaRPr lang="en-US" sz="2000" smtClean="0">
              <a:latin typeface="Times New Roman" pitchFamily="18" charset="0"/>
              <a:cs typeface="Times New Roman" pitchFamily="18" charset="0"/>
            </a:endParaRPr>
          </a:p>
        </p:txBody>
      </p:sp>
      <p:sp>
        <p:nvSpPr>
          <p:cNvPr id="37891" name="Rectangle 3"/>
          <p:cNvSpPr>
            <a:spLocks noChangeArrowheads="1"/>
          </p:cNvSpPr>
          <p:nvPr/>
        </p:nvSpPr>
        <p:spPr bwMode="auto">
          <a:xfrm>
            <a:off x="304800" y="1073150"/>
            <a:ext cx="8226425" cy="908050"/>
          </a:xfrm>
          <a:prstGeom prst="rect">
            <a:avLst/>
          </a:prstGeom>
          <a:noFill/>
          <a:ln w="9525">
            <a:noFill/>
            <a:miter lim="800000"/>
            <a:headEnd/>
            <a:tailEnd/>
          </a:ln>
        </p:spPr>
        <p:txBody>
          <a:bodyPr anchor="ctr"/>
          <a:lstStyle/>
          <a:p>
            <a:pPr algn="ctr"/>
            <a:r>
              <a:rPr lang="tr-TR" sz="3600">
                <a:latin typeface="Times New Roman" pitchFamily="18" charset="0"/>
                <a:cs typeface="Times New Roman" pitchFamily="18" charset="0"/>
              </a:rPr>
              <a:t>PAYDAŞ ANALİZİ</a:t>
            </a:r>
          </a:p>
        </p:txBody>
      </p:sp>
      <p:sp>
        <p:nvSpPr>
          <p:cNvPr id="4" name="Slide Number Placeholder 3"/>
          <p:cNvSpPr>
            <a:spLocks noGrp="1"/>
          </p:cNvSpPr>
          <p:nvPr>
            <p:ph type="sldNum" sz="quarter" idx="12"/>
          </p:nvPr>
        </p:nvSpPr>
        <p:spPr/>
        <p:txBody>
          <a:bodyPr/>
          <a:lstStyle/>
          <a:p>
            <a:pPr>
              <a:defRPr/>
            </a:pPr>
            <a:fld id="{D45401EE-AB5A-4210-8301-ED2E8C2EC2B9}" type="slidenum">
              <a:rPr lang="tr-TR">
                <a:latin typeface="Times New Roman" pitchFamily="18" charset="0"/>
                <a:cs typeface="Times New Roman" pitchFamily="18" charset="0"/>
              </a:rPr>
              <a:pPr>
                <a:defRPr/>
              </a:pPr>
              <a:t>35</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sz="quarter" idx="1"/>
          </p:nvPr>
        </p:nvSpPr>
        <p:spPr>
          <a:xfrm>
            <a:off x="468313" y="1844675"/>
            <a:ext cx="8229600" cy="2870200"/>
          </a:xfrm>
        </p:spPr>
        <p:txBody>
          <a:bodyPr/>
          <a:lstStyle/>
          <a:p>
            <a:pPr marL="547688" lvl="1" indent="-273050" eaLnBrk="1" hangingPunct="1">
              <a:buFont typeface="Arial" charset="0"/>
              <a:buNone/>
            </a:pPr>
            <a:endParaRPr lang="tr-TR" i="1" smtClean="0">
              <a:latin typeface="Times New Roman" pitchFamily="18" charset="0"/>
              <a:cs typeface="Times New Roman" pitchFamily="18" charset="0"/>
            </a:endParaRPr>
          </a:p>
          <a:p>
            <a:pPr marL="273050" indent="-273050" eaLnBrk="1" hangingPunct="1">
              <a:buFont typeface="Wingdings 3" pitchFamily="18" charset="2"/>
              <a:buChar char=""/>
            </a:pPr>
            <a:r>
              <a:rPr lang="tr-TR" smtClean="0">
                <a:latin typeface="Times New Roman" pitchFamily="18" charset="0"/>
                <a:cs typeface="Times New Roman" pitchFamily="18" charset="0"/>
              </a:rPr>
              <a:t>SORU </a:t>
            </a:r>
          </a:p>
          <a:p>
            <a:pPr marL="547688" lvl="1" indent="-273050" eaLnBrk="1" hangingPunct="1">
              <a:buFont typeface="Wingdings 3" pitchFamily="18" charset="2"/>
              <a:buChar char=""/>
            </a:pPr>
            <a:r>
              <a:rPr lang="tr-TR" i="1" smtClean="0">
                <a:latin typeface="Times New Roman" pitchFamily="18" charset="0"/>
                <a:cs typeface="Times New Roman" pitchFamily="18" charset="0"/>
              </a:rPr>
              <a:t>Ana sorunu çözmek üzere bir proje </a:t>
            </a:r>
          </a:p>
          <a:p>
            <a:pPr marL="547688" lvl="1" indent="-273050" eaLnBrk="1" hangingPunct="1">
              <a:buFont typeface="Arial" charset="0"/>
              <a:buNone/>
            </a:pPr>
            <a:r>
              <a:rPr lang="tr-TR" i="1" smtClean="0">
                <a:latin typeface="Times New Roman" pitchFamily="18" charset="0"/>
                <a:cs typeface="Times New Roman" pitchFamily="18" charset="0"/>
              </a:rPr>
              <a:t>yapmanız durumunda paydaşlarınız kimlerden oluşacaktır, bir liste oluşturun. </a:t>
            </a:r>
          </a:p>
        </p:txBody>
      </p:sp>
      <p:sp>
        <p:nvSpPr>
          <p:cNvPr id="11" name="Slide Number Placeholder 10"/>
          <p:cNvSpPr>
            <a:spLocks noGrp="1"/>
          </p:cNvSpPr>
          <p:nvPr>
            <p:ph type="sldNum" sz="quarter" idx="12"/>
          </p:nvPr>
        </p:nvSpPr>
        <p:spPr/>
        <p:txBody>
          <a:bodyPr/>
          <a:lstStyle/>
          <a:p>
            <a:pPr>
              <a:defRPr/>
            </a:pPr>
            <a:fld id="{2C0CF33E-3BDD-46D5-A518-58922A35814A}" type="slidenum">
              <a:rPr lang="tr-TR">
                <a:latin typeface="Times New Roman" pitchFamily="18" charset="0"/>
                <a:cs typeface="Times New Roman" pitchFamily="18" charset="0"/>
              </a:rPr>
              <a:pPr>
                <a:defRPr/>
              </a:pPr>
              <a:t>36</a:t>
            </a:fld>
            <a:endParaRPr lang="tr-TR">
              <a:latin typeface="Times New Roman" pitchFamily="18" charset="0"/>
              <a:cs typeface="Times New Roman" pitchFamily="18" charset="0"/>
            </a:endParaRPr>
          </a:p>
        </p:txBody>
      </p:sp>
      <p:sp>
        <p:nvSpPr>
          <p:cNvPr id="38916" name="TextBox 12"/>
          <p:cNvSpPr txBox="1">
            <a:spLocks noChangeArrowheads="1"/>
          </p:cNvSpPr>
          <p:nvPr/>
        </p:nvSpPr>
        <p:spPr bwMode="auto">
          <a:xfrm>
            <a:off x="6875463" y="1412875"/>
            <a:ext cx="1209675" cy="2862263"/>
          </a:xfrm>
          <a:prstGeom prst="rect">
            <a:avLst/>
          </a:prstGeom>
          <a:noFill/>
          <a:ln w="9525">
            <a:noFill/>
            <a:miter lim="800000"/>
            <a:headEnd/>
            <a:tailEnd/>
          </a:ln>
        </p:spPr>
        <p:txBody>
          <a:bodyPr wrap="none">
            <a:spAutoFit/>
          </a:bodyPr>
          <a:lstStyle/>
          <a:p>
            <a:r>
              <a:rPr lang="tr-TR" sz="1800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539750" y="260350"/>
            <a:ext cx="8223250" cy="736600"/>
          </a:xfrm>
          <a:prstGeom prst="rect">
            <a:avLst/>
          </a:prstGeom>
          <a:noFill/>
          <a:ln w="9525">
            <a:noFill/>
            <a:miter lim="800000"/>
            <a:headEnd/>
            <a:tailEnd/>
          </a:ln>
        </p:spPr>
        <p:txBody>
          <a:bodyPr anchor="ctr"/>
          <a:lstStyle/>
          <a:p>
            <a:pPr algn="ctr"/>
            <a:r>
              <a:rPr lang="de-DE" sz="4000" b="1">
                <a:latin typeface="Times New Roman" pitchFamily="18" charset="0"/>
                <a:cs typeface="Times New Roman" pitchFamily="18" charset="0"/>
              </a:rPr>
              <a:t>Hedeflerin</a:t>
            </a:r>
            <a:r>
              <a:rPr lang="tr-TR" sz="4000" b="1">
                <a:latin typeface="Times New Roman" pitchFamily="18" charset="0"/>
                <a:cs typeface="Times New Roman" pitchFamily="18" charset="0"/>
              </a:rPr>
              <a:t> Analizi</a:t>
            </a:r>
            <a:endParaRPr lang="en-GB" sz="4400" b="1">
              <a:latin typeface="Times New Roman" pitchFamily="18" charset="0"/>
              <a:cs typeface="Times New Roman" pitchFamily="18" charset="0"/>
            </a:endParaRPr>
          </a:p>
        </p:txBody>
      </p:sp>
      <p:sp>
        <p:nvSpPr>
          <p:cNvPr id="39939" name="Rectangle 3"/>
          <p:cNvSpPr>
            <a:spLocks noChangeArrowheads="1"/>
          </p:cNvSpPr>
          <p:nvPr/>
        </p:nvSpPr>
        <p:spPr bwMode="auto">
          <a:xfrm>
            <a:off x="468313" y="1052513"/>
            <a:ext cx="8145462" cy="5040312"/>
          </a:xfrm>
          <a:prstGeom prst="rect">
            <a:avLst/>
          </a:prstGeom>
          <a:noFill/>
          <a:ln w="9525">
            <a:noFill/>
            <a:miter lim="800000"/>
            <a:headEnd/>
            <a:tailEnd/>
          </a:ln>
        </p:spPr>
        <p:txBody>
          <a:bodyPr/>
          <a:lstStyle/>
          <a:p>
            <a:pPr marL="342900" indent="-342900">
              <a:spcBef>
                <a:spcPct val="20000"/>
              </a:spcBef>
              <a:buSzPct val="85000"/>
            </a:pPr>
            <a:r>
              <a:rPr lang="tr-TR" sz="2800">
                <a:latin typeface="Times New Roman" pitchFamily="18" charset="0"/>
                <a:cs typeface="Times New Roman" pitchFamily="18" charset="0"/>
              </a:rPr>
              <a:t>	</a:t>
            </a:r>
            <a:r>
              <a:rPr lang="tr-TR" sz="2000">
                <a:latin typeface="Times New Roman" pitchFamily="18" charset="0"/>
                <a:cs typeface="Times New Roman" pitchFamily="18" charset="0"/>
              </a:rPr>
              <a:t>Gelecekte olması istenen durumun gerçekleştirilmesi için potansiyel çözümlerin analiz edilmesidir. </a:t>
            </a:r>
          </a:p>
          <a:p>
            <a:pPr marL="342900" indent="-342900">
              <a:spcBef>
                <a:spcPct val="20000"/>
              </a:spcBef>
              <a:buSzPct val="85000"/>
            </a:pPr>
            <a:r>
              <a:rPr lang="tr-TR" sz="2600">
                <a:latin typeface="Times New Roman" pitchFamily="18" charset="0"/>
                <a:cs typeface="Times New Roman" pitchFamily="18" charset="0"/>
              </a:rPr>
              <a:t>	</a:t>
            </a:r>
            <a:r>
              <a:rPr lang="tr-TR" sz="2600" b="1" i="1">
                <a:latin typeface="Times New Roman" pitchFamily="18" charset="0"/>
                <a:cs typeface="Times New Roman" pitchFamily="18" charset="0"/>
              </a:rPr>
              <a:t>Nasıl Yapılır ?</a:t>
            </a:r>
            <a:endParaRPr lang="en-GB" sz="2600" b="1" i="1">
              <a:latin typeface="Times New Roman" pitchFamily="18" charset="0"/>
              <a:cs typeface="Times New Roman" pitchFamily="18" charset="0"/>
            </a:endParaRPr>
          </a:p>
          <a:p>
            <a:pPr marL="742950" lvl="1" indent="-285750">
              <a:spcBef>
                <a:spcPct val="20000"/>
              </a:spcBef>
              <a:buClr>
                <a:schemeClr val="tx2"/>
              </a:buClr>
              <a:buFont typeface="Wingdings" pitchFamily="2" charset="2"/>
              <a:buChar char="l"/>
            </a:pPr>
            <a:r>
              <a:rPr lang="tr-TR" sz="2000">
                <a:latin typeface="Times New Roman" pitchFamily="18" charset="0"/>
                <a:cs typeface="Times New Roman" pitchFamily="18" charset="0"/>
              </a:rPr>
              <a:t>sorun ağacındaki sorunlar pozitif olarak yeniden ifade edilir</a:t>
            </a:r>
          </a:p>
          <a:p>
            <a:pPr marL="742950" lvl="1" indent="-285750">
              <a:spcBef>
                <a:spcPct val="20000"/>
              </a:spcBef>
              <a:buClr>
                <a:schemeClr val="tx2"/>
              </a:buClr>
              <a:buFont typeface="Wingdings" pitchFamily="2" charset="2"/>
              <a:buChar char="l"/>
            </a:pPr>
            <a:r>
              <a:rPr lang="tr-TR" sz="2000">
                <a:latin typeface="Times New Roman" pitchFamily="18" charset="0"/>
                <a:cs typeface="Times New Roman" pitchFamily="18" charset="0"/>
              </a:rPr>
              <a:t>sorun ağacıyla karşılaştırılır ve yapılması gerekenler veya başarılması gerekenler yeniden ifade edilir</a:t>
            </a:r>
          </a:p>
          <a:p>
            <a:pPr marL="742950" lvl="1" indent="-285750">
              <a:spcBef>
                <a:spcPct val="20000"/>
              </a:spcBef>
              <a:buClr>
                <a:schemeClr val="tx2"/>
              </a:buClr>
              <a:buFont typeface="Wingdings" pitchFamily="2" charset="2"/>
              <a:buChar char="l"/>
            </a:pPr>
            <a:r>
              <a:rPr lang="tr-TR" sz="2000">
                <a:latin typeface="Times New Roman" pitchFamily="18" charset="0"/>
                <a:cs typeface="Times New Roman" pitchFamily="18" charset="0"/>
              </a:rPr>
              <a:t>Gerçekçi bir şekilde revize edilmesi gereken ve/veya ekleme/çıkarma yapılması gereken hususlar tamamlanır</a:t>
            </a:r>
          </a:p>
          <a:p>
            <a:pPr marL="742950" lvl="1" indent="-285750">
              <a:spcBef>
                <a:spcPct val="20000"/>
              </a:spcBef>
              <a:buClr>
                <a:schemeClr val="tx2"/>
              </a:buClr>
              <a:buFont typeface="Wingdings" pitchFamily="2" charset="2"/>
              <a:buChar char="l"/>
            </a:pPr>
            <a:r>
              <a:rPr lang="tr-TR" sz="2000">
                <a:latin typeface="Times New Roman" pitchFamily="18" charset="0"/>
                <a:cs typeface="Times New Roman" pitchFamily="18" charset="0"/>
              </a:rPr>
              <a:t>Bağlantıların tutarlı olmasına dikkat edilerek </a:t>
            </a:r>
            <a:r>
              <a:rPr lang="tr-TR" sz="2400" b="1">
                <a:latin typeface="Times New Roman" pitchFamily="18" charset="0"/>
                <a:cs typeface="Times New Roman" pitchFamily="18" charset="0"/>
              </a:rPr>
              <a:t>Hedef Ağacı</a:t>
            </a:r>
            <a:r>
              <a:rPr lang="tr-TR" sz="2000">
                <a:latin typeface="Times New Roman" pitchFamily="18" charset="0"/>
                <a:cs typeface="Times New Roman" pitchFamily="18" charset="0"/>
              </a:rPr>
              <a:t> oluşturulur</a:t>
            </a:r>
            <a:endParaRPr lang="en-GB" sz="200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D4F82B08-D2B1-41A0-A9BB-E54FC66BCC55}" type="slidenum">
              <a:rPr lang="tr-TR">
                <a:latin typeface="Times New Roman" pitchFamily="18" charset="0"/>
                <a:cs typeface="Times New Roman" pitchFamily="18" charset="0"/>
              </a:rPr>
              <a:pPr>
                <a:defRPr/>
              </a:pPr>
              <a:t>37</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81000" y="685800"/>
            <a:ext cx="8226425" cy="1143000"/>
          </a:xfrm>
          <a:prstGeom prst="rect">
            <a:avLst/>
          </a:prstGeom>
          <a:noFill/>
          <a:ln w="9525">
            <a:noFill/>
            <a:miter lim="800000"/>
            <a:headEnd/>
            <a:tailEnd/>
          </a:ln>
        </p:spPr>
        <p:txBody>
          <a:bodyPr anchor="ctr"/>
          <a:lstStyle/>
          <a:p>
            <a:pPr algn="ctr"/>
            <a:r>
              <a:rPr lang="tr-TR" sz="4400" b="1">
                <a:latin typeface="Times New Roman" pitchFamily="18" charset="0"/>
                <a:cs typeface="Times New Roman" pitchFamily="18" charset="0"/>
              </a:rPr>
              <a:t>Hedef Ağacı</a:t>
            </a:r>
          </a:p>
        </p:txBody>
      </p:sp>
      <p:sp>
        <p:nvSpPr>
          <p:cNvPr id="40963" name="Rectangle 3"/>
          <p:cNvSpPr>
            <a:spLocks noChangeArrowheads="1"/>
          </p:cNvSpPr>
          <p:nvPr/>
        </p:nvSpPr>
        <p:spPr bwMode="auto">
          <a:xfrm>
            <a:off x="457200" y="1504950"/>
            <a:ext cx="7488238" cy="1008063"/>
          </a:xfrm>
          <a:prstGeom prst="rect">
            <a:avLst/>
          </a:prstGeom>
          <a:noFill/>
          <a:ln w="9525">
            <a:noFill/>
            <a:miter lim="800000"/>
            <a:headEnd/>
            <a:tailEnd/>
          </a:ln>
        </p:spPr>
        <p:txBody>
          <a:bodyPr/>
          <a:lstStyle/>
          <a:p>
            <a:pPr marL="342900" indent="-342900">
              <a:spcBef>
                <a:spcPct val="20000"/>
              </a:spcBef>
              <a:buSzPct val="85000"/>
            </a:pPr>
            <a:r>
              <a:rPr lang="tr-TR" sz="2400">
                <a:latin typeface="Times New Roman" pitchFamily="18" charset="0"/>
                <a:cs typeface="Times New Roman" pitchFamily="18" charset="0"/>
              </a:rPr>
              <a:t>Olumsuz durumların gelecekte olması arzu edilen ancak gerçekçi olan durumlara çevrilmesi</a:t>
            </a:r>
          </a:p>
        </p:txBody>
      </p:sp>
      <p:sp>
        <p:nvSpPr>
          <p:cNvPr id="40964" name="AutoShape 4"/>
          <p:cNvSpPr>
            <a:spLocks noChangeAspect="1" noChangeArrowheads="1" noTextEdit="1"/>
          </p:cNvSpPr>
          <p:nvPr/>
        </p:nvSpPr>
        <p:spPr bwMode="auto">
          <a:xfrm>
            <a:off x="152400" y="2284413"/>
            <a:ext cx="6894513" cy="4497387"/>
          </a:xfrm>
          <a:prstGeom prst="rect">
            <a:avLst/>
          </a:prstGeom>
          <a:noFill/>
          <a:ln w="9525">
            <a:noFill/>
            <a:miter lim="800000"/>
            <a:headEnd/>
            <a:tailEnd/>
          </a:ln>
        </p:spPr>
        <p:txBody>
          <a:bodyPr/>
          <a:lstStyle/>
          <a:p>
            <a:endParaRPr lang="tr-TR"/>
          </a:p>
        </p:txBody>
      </p:sp>
      <p:cxnSp>
        <p:nvCxnSpPr>
          <p:cNvPr id="40965" name="_s239624"/>
          <p:cNvCxnSpPr>
            <a:cxnSpLocks noChangeShapeType="1"/>
            <a:stCxn id="31761" idx="0"/>
            <a:endCxn id="31757" idx="2"/>
          </p:cNvCxnSpPr>
          <p:nvPr/>
        </p:nvCxnSpPr>
        <p:spPr bwMode="auto">
          <a:xfrm rot="5400000" flipH="1">
            <a:off x="6035675" y="4514851"/>
            <a:ext cx="765175" cy="971550"/>
          </a:xfrm>
          <a:prstGeom prst="bentConnector3">
            <a:avLst>
              <a:gd name="adj1" fmla="val 50000"/>
            </a:avLst>
          </a:prstGeom>
          <a:noFill/>
          <a:ln w="28575">
            <a:solidFill>
              <a:schemeClr val="tx1"/>
            </a:solidFill>
            <a:miter lim="800000"/>
            <a:headEnd/>
            <a:tailEnd/>
          </a:ln>
        </p:spPr>
      </p:cxnSp>
      <p:cxnSp>
        <p:nvCxnSpPr>
          <p:cNvPr id="40966" name="_s239625"/>
          <p:cNvCxnSpPr>
            <a:cxnSpLocks noChangeShapeType="1"/>
            <a:stCxn id="31760" idx="0"/>
            <a:endCxn id="31757" idx="2"/>
          </p:cNvCxnSpPr>
          <p:nvPr/>
        </p:nvCxnSpPr>
        <p:spPr bwMode="auto">
          <a:xfrm rot="-5400000">
            <a:off x="5084763" y="4535488"/>
            <a:ext cx="765175" cy="930275"/>
          </a:xfrm>
          <a:prstGeom prst="bentConnector3">
            <a:avLst>
              <a:gd name="adj1" fmla="val 50000"/>
            </a:avLst>
          </a:prstGeom>
          <a:noFill/>
          <a:ln w="28575">
            <a:solidFill>
              <a:schemeClr val="tx1"/>
            </a:solidFill>
            <a:miter lim="800000"/>
            <a:headEnd/>
            <a:tailEnd/>
          </a:ln>
        </p:spPr>
      </p:cxnSp>
      <p:cxnSp>
        <p:nvCxnSpPr>
          <p:cNvPr id="40967" name="_s239626"/>
          <p:cNvCxnSpPr>
            <a:cxnSpLocks noChangeShapeType="1"/>
            <a:stCxn id="31759" idx="0"/>
            <a:endCxn id="31756" idx="2"/>
          </p:cNvCxnSpPr>
          <p:nvPr/>
        </p:nvCxnSpPr>
        <p:spPr bwMode="auto">
          <a:xfrm rot="5400000" flipH="1">
            <a:off x="2349501" y="4532312"/>
            <a:ext cx="690562" cy="862013"/>
          </a:xfrm>
          <a:prstGeom prst="bentConnector3">
            <a:avLst>
              <a:gd name="adj1" fmla="val 50116"/>
            </a:avLst>
          </a:prstGeom>
          <a:noFill/>
          <a:ln w="28575">
            <a:solidFill>
              <a:schemeClr val="tx1"/>
            </a:solidFill>
            <a:miter lim="800000"/>
            <a:headEnd/>
            <a:tailEnd/>
          </a:ln>
        </p:spPr>
      </p:cxnSp>
      <p:cxnSp>
        <p:nvCxnSpPr>
          <p:cNvPr id="40968" name="_s239627"/>
          <p:cNvCxnSpPr>
            <a:cxnSpLocks noChangeShapeType="1"/>
            <a:stCxn id="31758" idx="0"/>
            <a:endCxn id="31756" idx="2"/>
          </p:cNvCxnSpPr>
          <p:nvPr/>
        </p:nvCxnSpPr>
        <p:spPr bwMode="auto">
          <a:xfrm rot="-5400000">
            <a:off x="1239044" y="4287044"/>
            <a:ext cx="693737" cy="1355725"/>
          </a:xfrm>
          <a:prstGeom prst="bentConnector3">
            <a:avLst>
              <a:gd name="adj1" fmla="val 50116"/>
            </a:avLst>
          </a:prstGeom>
          <a:noFill/>
          <a:ln w="28575">
            <a:solidFill>
              <a:schemeClr val="tx1"/>
            </a:solidFill>
            <a:miter lim="800000"/>
            <a:headEnd/>
            <a:tailEnd/>
          </a:ln>
        </p:spPr>
      </p:cxnSp>
      <p:cxnSp>
        <p:nvCxnSpPr>
          <p:cNvPr id="40969" name="_s239628"/>
          <p:cNvCxnSpPr>
            <a:cxnSpLocks noChangeShapeType="1"/>
            <a:stCxn id="31757" idx="0"/>
            <a:endCxn id="31755" idx="2"/>
          </p:cNvCxnSpPr>
          <p:nvPr/>
        </p:nvCxnSpPr>
        <p:spPr bwMode="auto">
          <a:xfrm rot="5400000" flipH="1">
            <a:off x="4605338" y="2616200"/>
            <a:ext cx="514350" cy="2139950"/>
          </a:xfrm>
          <a:prstGeom prst="bentConnector3">
            <a:avLst>
              <a:gd name="adj1" fmla="val 50000"/>
            </a:avLst>
          </a:prstGeom>
          <a:noFill/>
          <a:ln w="28575">
            <a:solidFill>
              <a:schemeClr val="tx1"/>
            </a:solidFill>
            <a:miter lim="800000"/>
            <a:headEnd/>
            <a:tailEnd/>
          </a:ln>
        </p:spPr>
      </p:cxnSp>
      <p:cxnSp>
        <p:nvCxnSpPr>
          <p:cNvPr id="40970" name="_s239629"/>
          <p:cNvCxnSpPr>
            <a:cxnSpLocks noChangeShapeType="1"/>
            <a:stCxn id="31756" idx="0"/>
            <a:endCxn id="31755" idx="2"/>
          </p:cNvCxnSpPr>
          <p:nvPr/>
        </p:nvCxnSpPr>
        <p:spPr bwMode="auto">
          <a:xfrm rot="-5400000">
            <a:off x="2770982" y="2921793"/>
            <a:ext cx="514350" cy="1528763"/>
          </a:xfrm>
          <a:prstGeom prst="bentConnector3">
            <a:avLst>
              <a:gd name="adj1" fmla="val 50000"/>
            </a:avLst>
          </a:prstGeom>
          <a:noFill/>
          <a:ln w="28575">
            <a:solidFill>
              <a:schemeClr val="tx1"/>
            </a:solidFill>
            <a:miter lim="800000"/>
            <a:headEnd/>
            <a:tailEnd/>
          </a:ln>
        </p:spPr>
      </p:cxnSp>
      <p:sp>
        <p:nvSpPr>
          <p:cNvPr id="31755" name="_s239630"/>
          <p:cNvSpPr>
            <a:spLocks noChangeArrowheads="1"/>
          </p:cNvSpPr>
          <p:nvPr/>
        </p:nvSpPr>
        <p:spPr bwMode="auto">
          <a:xfrm>
            <a:off x="2600325" y="2574925"/>
            <a:ext cx="1798638" cy="854075"/>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defRPr/>
            </a:pPr>
            <a:endParaRPr lang="tr-TR" sz="1800">
              <a:latin typeface="Times New Roman" pitchFamily="18" charset="0"/>
              <a:cs typeface="Times New Roman" pitchFamily="18" charset="0"/>
            </a:endParaRPr>
          </a:p>
        </p:txBody>
      </p:sp>
      <p:sp>
        <p:nvSpPr>
          <p:cNvPr id="31756" name="_s239631"/>
          <p:cNvSpPr>
            <a:spLocks noChangeArrowheads="1"/>
          </p:cNvSpPr>
          <p:nvPr/>
        </p:nvSpPr>
        <p:spPr bwMode="auto">
          <a:xfrm>
            <a:off x="1304925" y="3943350"/>
            <a:ext cx="1566863" cy="674688"/>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lgn="ctr">
              <a:defRPr/>
            </a:pPr>
            <a:endParaRPr lang="tr-TR" sz="1800">
              <a:latin typeface="Times New Roman" pitchFamily="18" charset="0"/>
              <a:cs typeface="Times New Roman" pitchFamily="18" charset="0"/>
            </a:endParaRPr>
          </a:p>
        </p:txBody>
      </p:sp>
      <p:sp>
        <p:nvSpPr>
          <p:cNvPr id="31757" name="_s239632"/>
          <p:cNvSpPr>
            <a:spLocks noChangeArrowheads="1"/>
          </p:cNvSpPr>
          <p:nvPr/>
        </p:nvSpPr>
        <p:spPr bwMode="auto">
          <a:xfrm>
            <a:off x="4616450" y="3943350"/>
            <a:ext cx="1717675" cy="674688"/>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defRPr/>
            </a:pPr>
            <a:endParaRPr lang="tr-TR" sz="1800">
              <a:latin typeface="Times New Roman" pitchFamily="18" charset="0"/>
              <a:cs typeface="Times New Roman" pitchFamily="18" charset="0"/>
            </a:endParaRPr>
          </a:p>
        </p:txBody>
      </p:sp>
      <p:sp>
        <p:nvSpPr>
          <p:cNvPr id="31758" name="_s239633"/>
          <p:cNvSpPr>
            <a:spLocks noChangeArrowheads="1"/>
          </p:cNvSpPr>
          <p:nvPr/>
        </p:nvSpPr>
        <p:spPr bwMode="auto">
          <a:xfrm>
            <a:off x="152400" y="5311775"/>
            <a:ext cx="1371600" cy="1079500"/>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defRPr/>
            </a:pPr>
            <a:endParaRPr lang="tr-TR" sz="1800">
              <a:latin typeface="Times New Roman" pitchFamily="18" charset="0"/>
              <a:cs typeface="Times New Roman" pitchFamily="18" charset="0"/>
            </a:endParaRPr>
          </a:p>
        </p:txBody>
      </p:sp>
      <p:sp>
        <p:nvSpPr>
          <p:cNvPr id="31759" name="_s239634"/>
          <p:cNvSpPr>
            <a:spLocks noChangeArrowheads="1"/>
          </p:cNvSpPr>
          <p:nvPr/>
        </p:nvSpPr>
        <p:spPr bwMode="auto">
          <a:xfrm>
            <a:off x="2271713" y="5308600"/>
            <a:ext cx="1225550" cy="1081088"/>
          </a:xfrm>
          <a:prstGeom prst="roundRect">
            <a:avLst>
              <a:gd name="adj" fmla="val 22468"/>
            </a:avLst>
          </a:prstGeom>
          <a:solidFill>
            <a:schemeClr val="bg1">
              <a:lumMod val="85000"/>
            </a:schemeClr>
          </a:solidFill>
          <a:ln w="9525">
            <a:solidFill>
              <a:schemeClr val="tx1"/>
            </a:solidFill>
            <a:round/>
            <a:headEnd/>
            <a:tailEnd/>
          </a:ln>
        </p:spPr>
        <p:txBody>
          <a:bodyPr wrap="none" anchor="ctr"/>
          <a:lstStyle/>
          <a:p>
            <a:pPr algn="ctr">
              <a:defRPr/>
            </a:pPr>
            <a:endParaRPr lang="tr-TR" sz="1800">
              <a:latin typeface="Times New Roman" pitchFamily="18" charset="0"/>
              <a:cs typeface="Times New Roman" pitchFamily="18" charset="0"/>
            </a:endParaRPr>
          </a:p>
        </p:txBody>
      </p:sp>
      <p:sp>
        <p:nvSpPr>
          <p:cNvPr id="31760" name="_s239635"/>
          <p:cNvSpPr>
            <a:spLocks noChangeArrowheads="1"/>
          </p:cNvSpPr>
          <p:nvPr/>
        </p:nvSpPr>
        <p:spPr bwMode="auto">
          <a:xfrm>
            <a:off x="3897313" y="5383213"/>
            <a:ext cx="1439862" cy="936625"/>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defRPr/>
            </a:pPr>
            <a:endParaRPr lang="tr-TR" sz="1800">
              <a:latin typeface="Times New Roman" pitchFamily="18" charset="0"/>
              <a:cs typeface="Times New Roman" pitchFamily="18" charset="0"/>
            </a:endParaRPr>
          </a:p>
        </p:txBody>
      </p:sp>
      <p:sp>
        <p:nvSpPr>
          <p:cNvPr id="31761" name="_s239636"/>
          <p:cNvSpPr>
            <a:spLocks noChangeArrowheads="1"/>
          </p:cNvSpPr>
          <p:nvPr/>
        </p:nvSpPr>
        <p:spPr bwMode="auto">
          <a:xfrm>
            <a:off x="5697538" y="5383213"/>
            <a:ext cx="1349375" cy="1008062"/>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defRPr/>
            </a:pPr>
            <a:endParaRPr lang="tr-TR" sz="1800">
              <a:latin typeface="Times New Roman" pitchFamily="18" charset="0"/>
              <a:cs typeface="Times New Roman" pitchFamily="18" charset="0"/>
            </a:endParaRPr>
          </a:p>
        </p:txBody>
      </p:sp>
      <p:sp>
        <p:nvSpPr>
          <p:cNvPr id="31762" name="Rectangle 18"/>
          <p:cNvSpPr>
            <a:spLocks noChangeArrowheads="1"/>
          </p:cNvSpPr>
          <p:nvPr/>
        </p:nvSpPr>
        <p:spPr bwMode="auto">
          <a:xfrm>
            <a:off x="7451725" y="5672138"/>
            <a:ext cx="1584325" cy="720725"/>
          </a:xfrm>
          <a:prstGeom prst="rect">
            <a:avLst/>
          </a:prstGeom>
          <a:solidFill>
            <a:schemeClr val="bg1">
              <a:lumMod val="85000"/>
            </a:schemeClr>
          </a:solidFill>
          <a:ln w="9525">
            <a:noFill/>
            <a:miter lim="800000"/>
            <a:headEnd/>
            <a:tailEnd/>
          </a:ln>
        </p:spPr>
        <p:txBody>
          <a:bodyPr/>
          <a:lstStyle/>
          <a:p>
            <a:pPr marL="342900" indent="-342900" algn="ctr">
              <a:spcBef>
                <a:spcPct val="20000"/>
              </a:spcBef>
              <a:defRPr/>
            </a:pPr>
            <a:r>
              <a:rPr lang="tr-TR" sz="2800" dirty="0">
                <a:solidFill>
                  <a:srgbClr val="FF0000"/>
                </a:solidFill>
                <a:latin typeface="Times New Roman" pitchFamily="18" charset="0"/>
                <a:cs typeface="Times New Roman" pitchFamily="18" charset="0"/>
              </a:rPr>
              <a:t>ARAÇ</a:t>
            </a:r>
          </a:p>
          <a:p>
            <a:pPr marL="342900" indent="-342900">
              <a:spcBef>
                <a:spcPct val="20000"/>
              </a:spcBef>
              <a:buFontTx/>
              <a:buChar char="•"/>
              <a:defRPr/>
            </a:pPr>
            <a:endParaRPr lang="tr-TR" sz="3200" dirty="0">
              <a:solidFill>
                <a:srgbClr val="FF0000"/>
              </a:solidFill>
              <a:latin typeface="Times New Roman" pitchFamily="18" charset="0"/>
              <a:cs typeface="Times New Roman" pitchFamily="18" charset="0"/>
            </a:endParaRPr>
          </a:p>
        </p:txBody>
      </p:sp>
      <p:sp>
        <p:nvSpPr>
          <p:cNvPr id="31763" name="Rectangle 19"/>
          <p:cNvSpPr>
            <a:spLocks noChangeArrowheads="1"/>
          </p:cNvSpPr>
          <p:nvPr/>
        </p:nvSpPr>
        <p:spPr bwMode="auto">
          <a:xfrm>
            <a:off x="7235825" y="2432050"/>
            <a:ext cx="1657350" cy="719138"/>
          </a:xfrm>
          <a:prstGeom prst="rect">
            <a:avLst/>
          </a:prstGeom>
          <a:solidFill>
            <a:schemeClr val="bg1">
              <a:lumMod val="85000"/>
            </a:schemeClr>
          </a:solidFill>
          <a:ln w="9525">
            <a:noFill/>
            <a:miter lim="800000"/>
            <a:headEnd/>
            <a:tailEnd/>
          </a:ln>
        </p:spPr>
        <p:txBody>
          <a:bodyPr/>
          <a:lstStyle/>
          <a:p>
            <a:pPr marL="342900" indent="-342900" algn="ctr">
              <a:spcBef>
                <a:spcPct val="20000"/>
              </a:spcBef>
              <a:defRPr/>
            </a:pPr>
            <a:r>
              <a:rPr lang="tr-TR" sz="3200" dirty="0">
                <a:solidFill>
                  <a:srgbClr val="FF0000"/>
                </a:solidFill>
                <a:latin typeface="Times New Roman" pitchFamily="18" charset="0"/>
                <a:cs typeface="Times New Roman" pitchFamily="18" charset="0"/>
              </a:rPr>
              <a:t>   </a:t>
            </a:r>
            <a:r>
              <a:rPr lang="tr-TR" sz="2800" dirty="0">
                <a:solidFill>
                  <a:srgbClr val="FF0000"/>
                </a:solidFill>
                <a:latin typeface="Times New Roman" pitchFamily="18" charset="0"/>
                <a:cs typeface="Times New Roman" pitchFamily="18" charset="0"/>
              </a:rPr>
              <a:t>AMAÇ</a:t>
            </a:r>
          </a:p>
          <a:p>
            <a:pPr marL="342900" indent="-342900">
              <a:spcBef>
                <a:spcPct val="20000"/>
              </a:spcBef>
              <a:buFontTx/>
              <a:buChar char="•"/>
              <a:defRPr/>
            </a:pPr>
            <a:endParaRPr lang="tr-TR" sz="3200" dirty="0">
              <a:solidFill>
                <a:srgbClr val="FF0000"/>
              </a:solidFill>
              <a:latin typeface="Times New Roman" pitchFamily="18" charset="0"/>
              <a:cs typeface="Times New Roman" pitchFamily="18" charset="0"/>
            </a:endParaRPr>
          </a:p>
        </p:txBody>
      </p:sp>
      <p:sp>
        <p:nvSpPr>
          <p:cNvPr id="31764" name="AutoShape 20"/>
          <p:cNvSpPr>
            <a:spLocks noChangeArrowheads="1"/>
          </p:cNvSpPr>
          <p:nvPr/>
        </p:nvSpPr>
        <p:spPr bwMode="auto">
          <a:xfrm>
            <a:off x="7886700" y="3511550"/>
            <a:ext cx="647700" cy="2089150"/>
          </a:xfrm>
          <a:prstGeom prst="upArrow">
            <a:avLst>
              <a:gd name="adj1" fmla="val 50000"/>
              <a:gd name="adj2" fmla="val 80637"/>
            </a:avLst>
          </a:prstGeom>
          <a:solidFill>
            <a:schemeClr val="bg1">
              <a:lumMod val="85000"/>
            </a:schemeClr>
          </a:solidFill>
          <a:ln w="9525">
            <a:solidFill>
              <a:schemeClr val="tx1"/>
            </a:solidFill>
            <a:miter lim="800000"/>
            <a:headEnd/>
            <a:tailEnd/>
          </a:ln>
        </p:spPr>
        <p:txBody>
          <a:bodyPr wrap="none" anchor="ctr"/>
          <a:lstStyle/>
          <a:p>
            <a:pPr>
              <a:defRPr/>
            </a:pPr>
            <a:endParaRPr lang="tr-TR">
              <a:latin typeface="Times New Roman" pitchFamily="18" charset="0"/>
              <a:cs typeface="Times New Roman" pitchFamily="18" charset="0"/>
            </a:endParaRPr>
          </a:p>
        </p:txBody>
      </p:sp>
      <p:sp>
        <p:nvSpPr>
          <p:cNvPr id="21" name="Slide Number Placeholder 20"/>
          <p:cNvSpPr>
            <a:spLocks noGrp="1"/>
          </p:cNvSpPr>
          <p:nvPr>
            <p:ph type="sldNum" sz="quarter" idx="12"/>
          </p:nvPr>
        </p:nvSpPr>
        <p:spPr/>
        <p:txBody>
          <a:bodyPr/>
          <a:lstStyle/>
          <a:p>
            <a:pPr>
              <a:defRPr/>
            </a:pPr>
            <a:fld id="{0530C036-411D-4865-8C40-B49CFD3C55EB}" type="slidenum">
              <a:rPr lang="tr-TR">
                <a:latin typeface="Times New Roman" pitchFamily="18" charset="0"/>
                <a:cs typeface="Times New Roman" pitchFamily="18" charset="0"/>
              </a:rPr>
              <a:pPr>
                <a:defRPr/>
              </a:pPr>
              <a:t>38</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69875" y="152400"/>
            <a:ext cx="8640763" cy="990600"/>
          </a:xfrm>
          <a:ln>
            <a:solidFill>
              <a:srgbClr val="7F7F7F"/>
            </a:solidFill>
          </a:ln>
        </p:spPr>
        <p:txBody>
          <a:bodyPr/>
          <a:lstStyle/>
          <a:p>
            <a:pPr eaLnBrk="1" hangingPunct="1"/>
            <a:r>
              <a:rPr lang="tr-TR" smtClean="0">
                <a:latin typeface="Times New Roman" pitchFamily="18" charset="0"/>
                <a:cs typeface="Times New Roman" pitchFamily="18" charset="0"/>
              </a:rPr>
              <a:t>Sorun ağacından çözüm ağacına …</a:t>
            </a:r>
            <a:endParaRPr lang="en-US" smtClean="0">
              <a:latin typeface="Times New Roman" pitchFamily="18" charset="0"/>
              <a:cs typeface="Times New Roman" pitchFamily="18" charset="0"/>
            </a:endParaRPr>
          </a:p>
        </p:txBody>
      </p:sp>
      <p:sp>
        <p:nvSpPr>
          <p:cNvPr id="6" name="Rectangle 5"/>
          <p:cNvSpPr/>
          <p:nvPr/>
        </p:nvSpPr>
        <p:spPr>
          <a:xfrm>
            <a:off x="3509963" y="1619250"/>
            <a:ext cx="2160587" cy="7207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a:solidFill>
                  <a:srgbClr val="FFFFFF"/>
                </a:solidFill>
                <a:latin typeface="Times New Roman" pitchFamily="18" charset="0"/>
                <a:cs typeface="Times New Roman" pitchFamily="18" charset="0"/>
              </a:rPr>
              <a:t>Konfeksiyon sektörünün satışları artmaya başladı</a:t>
            </a:r>
            <a:endParaRPr lang="en-US" sz="2400">
              <a:solidFill>
                <a:srgbClr val="FFFFFF"/>
              </a:solidFill>
              <a:latin typeface="Times New Roman" pitchFamily="18" charset="0"/>
              <a:cs typeface="Times New Roman" pitchFamily="18" charset="0"/>
            </a:endParaRPr>
          </a:p>
        </p:txBody>
      </p:sp>
      <p:sp>
        <p:nvSpPr>
          <p:cNvPr id="8" name="Rectangle 7"/>
          <p:cNvSpPr/>
          <p:nvPr/>
        </p:nvSpPr>
        <p:spPr>
          <a:xfrm>
            <a:off x="1709738" y="2879725"/>
            <a:ext cx="2160587" cy="7207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Fiyat tutturabilmeye başladık</a:t>
            </a:r>
            <a:endParaRPr lang="en-US" sz="2400" dirty="0">
              <a:latin typeface="Times New Roman" pitchFamily="18" charset="0"/>
              <a:cs typeface="Times New Roman" pitchFamily="18" charset="0"/>
            </a:endParaRPr>
          </a:p>
        </p:txBody>
      </p:sp>
      <p:sp>
        <p:nvSpPr>
          <p:cNvPr id="9" name="Rectangle 8"/>
          <p:cNvSpPr/>
          <p:nvPr/>
        </p:nvSpPr>
        <p:spPr>
          <a:xfrm>
            <a:off x="5310188" y="2879725"/>
            <a:ext cx="2160587"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Koleksiyon üretebilmeye başladık </a:t>
            </a:r>
            <a:endParaRPr lang="en-US" sz="2400" dirty="0">
              <a:latin typeface="Times New Roman" pitchFamily="18" charset="0"/>
              <a:cs typeface="Times New Roman" pitchFamily="18" charset="0"/>
            </a:endParaRPr>
          </a:p>
        </p:txBody>
      </p:sp>
      <p:cxnSp>
        <p:nvCxnSpPr>
          <p:cNvPr id="13" name="Elbow Connector 12"/>
          <p:cNvCxnSpPr>
            <a:stCxn id="6" idx="2"/>
            <a:endCxn id="8" idx="0"/>
          </p:cNvCxnSpPr>
          <p:nvPr/>
        </p:nvCxnSpPr>
        <p:spPr>
          <a:xfrm rot="5400000">
            <a:off x="3419476" y="1709737"/>
            <a:ext cx="539750" cy="1800225"/>
          </a:xfrm>
          <a:prstGeom prst="bentConnector3">
            <a:avLst>
              <a:gd name="adj1" fmla="val 50000"/>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6" idx="2"/>
            <a:endCxn id="9" idx="0"/>
          </p:cNvCxnSpPr>
          <p:nvPr/>
        </p:nvCxnSpPr>
        <p:spPr>
          <a:xfrm rot="16200000" flipH="1">
            <a:off x="5219701" y="1709737"/>
            <a:ext cx="539750" cy="1800225"/>
          </a:xfrm>
          <a:prstGeom prst="bentConnector3">
            <a:avLst>
              <a:gd name="adj1" fmla="val 50000"/>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240088" y="4140200"/>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Piyasalara ucuz ürün giriyor</a:t>
            </a:r>
            <a:endParaRPr lang="en-US" sz="2400" dirty="0">
              <a:latin typeface="Times New Roman" pitchFamily="18" charset="0"/>
              <a:cs typeface="Times New Roman" pitchFamily="18" charset="0"/>
            </a:endParaRPr>
          </a:p>
        </p:txBody>
      </p:sp>
      <p:cxnSp>
        <p:nvCxnSpPr>
          <p:cNvPr id="24" name="Elbow Connector 23"/>
          <p:cNvCxnSpPr>
            <a:stCxn id="8" idx="2"/>
            <a:endCxn id="23" idx="0"/>
          </p:cNvCxnSpPr>
          <p:nvPr/>
        </p:nvCxnSpPr>
        <p:spPr>
          <a:xfrm rot="16200000" flipH="1">
            <a:off x="3059907" y="3329781"/>
            <a:ext cx="539750" cy="1081087"/>
          </a:xfrm>
          <a:prstGeom prst="bentConnector3">
            <a:avLst>
              <a:gd name="adj1" fmla="val 50000"/>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079500" y="4140200"/>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Üretim maliyetleri düştü</a:t>
            </a:r>
            <a:endParaRPr lang="en-US" sz="2400" dirty="0">
              <a:latin typeface="Times New Roman" pitchFamily="18" charset="0"/>
              <a:cs typeface="Times New Roman" pitchFamily="18" charset="0"/>
            </a:endParaRPr>
          </a:p>
        </p:txBody>
      </p:sp>
      <p:cxnSp>
        <p:nvCxnSpPr>
          <p:cNvPr id="28" name="Elbow Connector 27"/>
          <p:cNvCxnSpPr>
            <a:stCxn id="8" idx="2"/>
            <a:endCxn id="27" idx="0"/>
          </p:cNvCxnSpPr>
          <p:nvPr/>
        </p:nvCxnSpPr>
        <p:spPr>
          <a:xfrm rot="5400000">
            <a:off x="1979613" y="3330575"/>
            <a:ext cx="539750" cy="1079500"/>
          </a:xfrm>
          <a:prstGeom prst="bentConnector3">
            <a:avLst>
              <a:gd name="adj1" fmla="val 50000"/>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679950" y="4140200"/>
            <a:ext cx="1260475"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Tasarımcı tutamıyoruz</a:t>
            </a:r>
            <a:endParaRPr lang="en-US" sz="2400" dirty="0">
              <a:latin typeface="Times New Roman" pitchFamily="18" charset="0"/>
              <a:cs typeface="Times New Roman" pitchFamily="18" charset="0"/>
            </a:endParaRPr>
          </a:p>
        </p:txBody>
      </p:sp>
      <p:sp>
        <p:nvSpPr>
          <p:cNvPr id="32" name="Rectangle 31"/>
          <p:cNvSpPr/>
          <p:nvPr/>
        </p:nvSpPr>
        <p:spPr>
          <a:xfrm>
            <a:off x="6840538" y="4140200"/>
            <a:ext cx="1258887"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Tasarımcı  sayısı arttı</a:t>
            </a:r>
            <a:endParaRPr lang="en-US" sz="2400" dirty="0">
              <a:latin typeface="Times New Roman" pitchFamily="18" charset="0"/>
              <a:cs typeface="Times New Roman" pitchFamily="18" charset="0"/>
            </a:endParaRPr>
          </a:p>
        </p:txBody>
      </p:sp>
      <p:cxnSp>
        <p:nvCxnSpPr>
          <p:cNvPr id="33" name="Elbow Connector 32"/>
          <p:cNvCxnSpPr>
            <a:stCxn id="9" idx="2"/>
            <a:endCxn id="31" idx="0"/>
          </p:cNvCxnSpPr>
          <p:nvPr/>
        </p:nvCxnSpPr>
        <p:spPr>
          <a:xfrm rot="5400000">
            <a:off x="5580063" y="3330575"/>
            <a:ext cx="539750" cy="1079500"/>
          </a:xfrm>
          <a:prstGeom prst="bentConnector3">
            <a:avLst>
              <a:gd name="adj1" fmla="val 50000"/>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9" idx="2"/>
            <a:endCxn id="32" idx="0"/>
          </p:cNvCxnSpPr>
          <p:nvPr/>
        </p:nvCxnSpPr>
        <p:spPr>
          <a:xfrm rot="16200000" flipH="1">
            <a:off x="6660357" y="3329781"/>
            <a:ext cx="539750" cy="1081087"/>
          </a:xfrm>
          <a:prstGeom prst="bentConnector3">
            <a:avLst>
              <a:gd name="adj1" fmla="val 50000"/>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840538" y="5400675"/>
            <a:ext cx="1258887"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Tasarımcı okulu açıldı</a:t>
            </a:r>
            <a:endParaRPr lang="en-US" sz="2400" dirty="0">
              <a:latin typeface="Times New Roman" pitchFamily="18" charset="0"/>
              <a:cs typeface="Times New Roman" pitchFamily="18" charset="0"/>
            </a:endParaRPr>
          </a:p>
        </p:txBody>
      </p:sp>
      <p:cxnSp>
        <p:nvCxnSpPr>
          <p:cNvPr id="42" name="Elbow Connector 41"/>
          <p:cNvCxnSpPr>
            <a:stCxn id="32" idx="2"/>
            <a:endCxn id="41" idx="0"/>
          </p:cNvCxnSpPr>
          <p:nvPr/>
        </p:nvCxnSpPr>
        <p:spPr>
          <a:xfrm rot="5400000">
            <a:off x="7200107" y="5130006"/>
            <a:ext cx="539750" cy="1587"/>
          </a:xfrm>
          <a:prstGeom prst="bentConnector3">
            <a:avLst>
              <a:gd name="adj1" fmla="val 50000"/>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800225" y="5400675"/>
            <a:ext cx="1260475"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a:solidFill>
                  <a:srgbClr val="FFFFFF"/>
                </a:solidFill>
                <a:latin typeface="Times New Roman" pitchFamily="18" charset="0"/>
                <a:cs typeface="Times New Roman" pitchFamily="18" charset="0"/>
              </a:rPr>
              <a:t>İşçilik Maliyetleri azaltıldı</a:t>
            </a:r>
            <a:endParaRPr lang="en-US" sz="2400">
              <a:solidFill>
                <a:srgbClr val="FFFFFF"/>
              </a:solidFill>
              <a:latin typeface="Times New Roman" pitchFamily="18" charset="0"/>
              <a:cs typeface="Times New Roman" pitchFamily="18" charset="0"/>
            </a:endParaRPr>
          </a:p>
        </p:txBody>
      </p:sp>
      <p:sp>
        <p:nvSpPr>
          <p:cNvPr id="56" name="Rectangle 55"/>
          <p:cNvSpPr/>
          <p:nvPr/>
        </p:nvSpPr>
        <p:spPr>
          <a:xfrm>
            <a:off x="360363" y="5400675"/>
            <a:ext cx="1258887" cy="7191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Enerji Maliyetleri düşürüldü</a:t>
            </a:r>
            <a:endParaRPr lang="en-US" sz="2400" dirty="0">
              <a:latin typeface="Times New Roman" pitchFamily="18" charset="0"/>
              <a:cs typeface="Times New Roman" pitchFamily="18" charset="0"/>
            </a:endParaRPr>
          </a:p>
        </p:txBody>
      </p:sp>
      <p:cxnSp>
        <p:nvCxnSpPr>
          <p:cNvPr id="57" name="Elbow Connector 56"/>
          <p:cNvCxnSpPr>
            <a:stCxn id="27" idx="2"/>
            <a:endCxn id="55" idx="0"/>
          </p:cNvCxnSpPr>
          <p:nvPr/>
        </p:nvCxnSpPr>
        <p:spPr>
          <a:xfrm rot="16200000" flipH="1">
            <a:off x="1799432" y="4769644"/>
            <a:ext cx="541337" cy="720725"/>
          </a:xfrm>
          <a:prstGeom prst="bentConnector3">
            <a:avLst>
              <a:gd name="adj1" fmla="val 50000"/>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27" idx="2"/>
            <a:endCxn id="56" idx="0"/>
          </p:cNvCxnSpPr>
          <p:nvPr/>
        </p:nvCxnSpPr>
        <p:spPr>
          <a:xfrm rot="5400000">
            <a:off x="1079500" y="4770438"/>
            <a:ext cx="541337" cy="719138"/>
          </a:xfrm>
          <a:prstGeom prst="bentConnector3">
            <a:avLst>
              <a:gd name="adj1" fmla="val 50000"/>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2006" name="TextBox 58"/>
          <p:cNvSpPr txBox="1">
            <a:spLocks noChangeArrowheads="1"/>
          </p:cNvSpPr>
          <p:nvPr/>
        </p:nvSpPr>
        <p:spPr bwMode="auto">
          <a:xfrm>
            <a:off x="3214688" y="4857750"/>
            <a:ext cx="2714625" cy="1323975"/>
          </a:xfrm>
          <a:prstGeom prst="rect">
            <a:avLst/>
          </a:prstGeom>
          <a:noFill/>
          <a:ln w="9525">
            <a:noFill/>
            <a:miter lim="800000"/>
            <a:headEnd/>
            <a:tailEnd/>
          </a:ln>
        </p:spPr>
        <p:txBody>
          <a:bodyPr>
            <a:spAutoFit/>
          </a:bodyPr>
          <a:lstStyle/>
          <a:p>
            <a:pPr algn="ctr"/>
            <a:r>
              <a:rPr lang="tr-TR" sz="1600" i="1">
                <a:latin typeface="Times New Roman" pitchFamily="18" charset="0"/>
                <a:cs typeface="Times New Roman" pitchFamily="18" charset="0"/>
              </a:rPr>
              <a:t>Bu sorunları çözemiyoruz, ancak, durumu telafi edebilmek için çözüm üretebildiğimiz konularda daha ileri gidebiliriz</a:t>
            </a:r>
            <a:endParaRPr lang="en-US" sz="1600" i="1">
              <a:latin typeface="Times New Roman" pitchFamily="18" charset="0"/>
              <a:cs typeface="Times New Roman" pitchFamily="18" charset="0"/>
            </a:endParaRPr>
          </a:p>
        </p:txBody>
      </p:sp>
      <p:sp>
        <p:nvSpPr>
          <p:cNvPr id="61" name="Rectangle 60"/>
          <p:cNvSpPr/>
          <p:nvPr/>
        </p:nvSpPr>
        <p:spPr>
          <a:xfrm>
            <a:off x="3149600" y="4049713"/>
            <a:ext cx="2879725" cy="2143125"/>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5" name="Slide Number Placeholder 24"/>
          <p:cNvSpPr>
            <a:spLocks noGrp="1"/>
          </p:cNvSpPr>
          <p:nvPr>
            <p:ph type="sldNum" sz="quarter" idx="12"/>
          </p:nvPr>
        </p:nvSpPr>
        <p:spPr/>
        <p:txBody>
          <a:bodyPr/>
          <a:lstStyle/>
          <a:p>
            <a:pPr>
              <a:defRPr/>
            </a:pPr>
            <a:fld id="{30092F13-8326-4B63-A699-370AC51F9949}" type="slidenum">
              <a:rPr lang="tr-TR">
                <a:latin typeface="Times New Roman" pitchFamily="18" charset="0"/>
                <a:cs typeface="Times New Roman" pitchFamily="18" charset="0"/>
              </a:rPr>
              <a:pPr>
                <a:defRPr/>
              </a:pPr>
              <a:t>39</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69875" y="152400"/>
            <a:ext cx="8640763" cy="990600"/>
          </a:xfrm>
          <a:ln>
            <a:solidFill>
              <a:srgbClr val="7F7F7F"/>
            </a:solidFill>
          </a:ln>
        </p:spPr>
        <p:txBody>
          <a:bodyPr/>
          <a:lstStyle/>
          <a:p>
            <a:pPr eaLnBrk="1" hangingPunct="1"/>
            <a:r>
              <a:rPr lang="tr-TR" smtClean="0">
                <a:latin typeface="Times New Roman" pitchFamily="18" charset="0"/>
                <a:cs typeface="Times New Roman" pitchFamily="18" charset="0"/>
              </a:rPr>
              <a:t>Proje</a:t>
            </a:r>
            <a:endParaRPr lang="en-US" smtClean="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3286125"/>
            <a:ext cx="8229600" cy="2870200"/>
          </a:xfrm>
        </p:spPr>
        <p:txBody>
          <a:bodyPr rtlCol="0">
            <a:normAutofit fontScale="77500" lnSpcReduction="20000"/>
          </a:bodyPr>
          <a:lstStyle/>
          <a:p>
            <a:pPr marL="274320" indent="-274320" eaLnBrk="1" fontAlgn="auto" hangingPunct="1">
              <a:spcAft>
                <a:spcPts val="0"/>
              </a:spcAft>
              <a:buFont typeface="Wingdings 3"/>
              <a:buChar char=""/>
              <a:defRPr/>
            </a:pPr>
            <a:r>
              <a:rPr lang="tr-TR" dirty="0" smtClean="0">
                <a:latin typeface="Times New Roman" pitchFamily="18" charset="0"/>
                <a:cs typeface="Times New Roman" pitchFamily="18" charset="0"/>
              </a:rPr>
              <a:t>Dolayısıyla yanıtlanması gereken üç soru var:</a:t>
            </a:r>
          </a:p>
          <a:p>
            <a:pPr marL="548640" lvl="1" indent="-274320" eaLnBrk="1" fontAlgn="auto" hangingPunct="1">
              <a:spcAft>
                <a:spcPts val="0"/>
              </a:spcAft>
              <a:buFont typeface="Wingdings 3"/>
              <a:buChar char=""/>
              <a:defRPr/>
            </a:pPr>
            <a:r>
              <a:rPr lang="tr-TR" i="1" dirty="0" smtClean="0">
                <a:latin typeface="Times New Roman" pitchFamily="18" charset="0"/>
                <a:cs typeface="Times New Roman" pitchFamily="18" charset="0"/>
              </a:rPr>
              <a:t>Amaç ne?</a:t>
            </a:r>
          </a:p>
          <a:p>
            <a:pPr marL="548640" lvl="1" indent="-274320" eaLnBrk="1" fontAlgn="auto" hangingPunct="1">
              <a:spcAft>
                <a:spcPts val="0"/>
              </a:spcAft>
              <a:buFont typeface="Wingdings 3"/>
              <a:buChar char=""/>
              <a:defRPr/>
            </a:pPr>
            <a:r>
              <a:rPr lang="tr-TR" i="1" dirty="0" smtClean="0">
                <a:latin typeface="Times New Roman" pitchFamily="18" charset="0"/>
                <a:cs typeface="Times New Roman" pitchFamily="18" charset="0"/>
              </a:rPr>
              <a:t>Ne kadar kaynak lazım?</a:t>
            </a:r>
          </a:p>
          <a:p>
            <a:pPr marL="548640" lvl="1" indent="-274320" eaLnBrk="1" fontAlgn="auto" hangingPunct="1">
              <a:spcAft>
                <a:spcPts val="0"/>
              </a:spcAft>
              <a:buFont typeface="Wingdings 3"/>
              <a:buChar char=""/>
              <a:defRPr/>
            </a:pPr>
            <a:r>
              <a:rPr lang="tr-TR" i="1" dirty="0" smtClean="0">
                <a:latin typeface="Times New Roman" pitchFamily="18" charset="0"/>
                <a:cs typeface="Times New Roman" pitchFamily="18" charset="0"/>
              </a:rPr>
              <a:t>Ne kadar süre lazım?</a:t>
            </a:r>
          </a:p>
          <a:p>
            <a:pPr marL="548640" lvl="1" indent="-274320" eaLnBrk="1" fontAlgn="auto" hangingPunct="1">
              <a:spcAft>
                <a:spcPts val="0"/>
              </a:spcAft>
              <a:buFont typeface="Wingdings 3"/>
              <a:buChar char=""/>
              <a:defRPr/>
            </a:pPr>
            <a:endParaRPr lang="tr-TR" i="1" dirty="0" smtClean="0">
              <a:latin typeface="Times New Roman" pitchFamily="18" charset="0"/>
              <a:cs typeface="Times New Roman" pitchFamily="18" charset="0"/>
            </a:endParaRPr>
          </a:p>
          <a:p>
            <a:pPr marL="274320" indent="-274320" eaLnBrk="1" fontAlgn="auto" hangingPunct="1">
              <a:spcAft>
                <a:spcPts val="0"/>
              </a:spcAft>
              <a:buFont typeface="Wingdings 3"/>
              <a:buChar char=""/>
              <a:defRPr/>
            </a:pPr>
            <a:r>
              <a:rPr lang="tr-TR" dirty="0" smtClean="0">
                <a:latin typeface="Times New Roman" pitchFamily="18" charset="0"/>
                <a:cs typeface="Times New Roman" pitchFamily="18" charset="0"/>
              </a:rPr>
              <a:t>Diğer önemli soru ise: </a:t>
            </a:r>
          </a:p>
          <a:p>
            <a:pPr marL="548640" lvl="1" indent="-274320" eaLnBrk="1" fontAlgn="auto" hangingPunct="1">
              <a:spcAft>
                <a:spcPts val="0"/>
              </a:spcAft>
              <a:buFont typeface="Wingdings 3"/>
              <a:buChar char=""/>
              <a:defRPr/>
            </a:pPr>
            <a:r>
              <a:rPr lang="tr-TR" i="1" dirty="0" smtClean="0">
                <a:latin typeface="Times New Roman" pitchFamily="18" charset="0"/>
                <a:cs typeface="Times New Roman" pitchFamily="18" charset="0"/>
              </a:rPr>
              <a:t>Amaç mı kaynak ve süreyi belirler?</a:t>
            </a:r>
          </a:p>
          <a:p>
            <a:pPr marL="548640" lvl="1" indent="-274320" eaLnBrk="1" fontAlgn="auto" hangingPunct="1">
              <a:spcAft>
                <a:spcPts val="0"/>
              </a:spcAft>
              <a:buFont typeface="Wingdings 3"/>
              <a:buChar char=""/>
              <a:defRPr/>
            </a:pPr>
            <a:r>
              <a:rPr lang="tr-TR" i="1" dirty="0" smtClean="0">
                <a:latin typeface="Times New Roman" pitchFamily="18" charset="0"/>
                <a:cs typeface="Times New Roman" pitchFamily="18" charset="0"/>
              </a:rPr>
              <a:t>Kaynak ve süre mi amacı belirler?</a:t>
            </a:r>
            <a:endParaRPr lang="en-US" i="1" dirty="0">
              <a:latin typeface="Times New Roman" pitchFamily="18" charset="0"/>
              <a:cs typeface="Times New Roman" pitchFamily="18" charset="0"/>
            </a:endParaRPr>
          </a:p>
        </p:txBody>
      </p:sp>
      <p:sp>
        <p:nvSpPr>
          <p:cNvPr id="5" name="Rectangle 4"/>
          <p:cNvSpPr/>
          <p:nvPr/>
        </p:nvSpPr>
        <p:spPr>
          <a:xfrm>
            <a:off x="360363" y="2339975"/>
            <a:ext cx="2159000"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dirty="0">
                <a:latin typeface="Times New Roman" pitchFamily="18" charset="0"/>
                <a:cs typeface="Times New Roman" pitchFamily="18" charset="0"/>
              </a:rPr>
              <a:t>Belirli bir amaca</a:t>
            </a:r>
            <a:endParaRPr lang="en-US" dirty="0">
              <a:latin typeface="Times New Roman" pitchFamily="18" charset="0"/>
              <a:cs typeface="Times New Roman" pitchFamily="18" charset="0"/>
            </a:endParaRPr>
          </a:p>
        </p:txBody>
      </p:sp>
      <p:sp>
        <p:nvSpPr>
          <p:cNvPr id="6" name="Rectangle 5"/>
          <p:cNvSpPr/>
          <p:nvPr/>
        </p:nvSpPr>
        <p:spPr>
          <a:xfrm>
            <a:off x="2609850" y="2339975"/>
            <a:ext cx="3960813" cy="72072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dirty="0">
                <a:latin typeface="Times New Roman" pitchFamily="18" charset="0"/>
                <a:cs typeface="Times New Roman" pitchFamily="18" charset="0"/>
              </a:rPr>
              <a:t>belirli bir miktarda kaynak kullanarak</a:t>
            </a:r>
            <a:endParaRPr lang="en-US" dirty="0">
              <a:latin typeface="Times New Roman" pitchFamily="18" charset="0"/>
              <a:cs typeface="Times New Roman" pitchFamily="18" charset="0"/>
            </a:endParaRPr>
          </a:p>
        </p:txBody>
      </p:sp>
      <p:sp>
        <p:nvSpPr>
          <p:cNvPr id="7" name="Rectangle 6"/>
          <p:cNvSpPr/>
          <p:nvPr/>
        </p:nvSpPr>
        <p:spPr>
          <a:xfrm>
            <a:off x="6659563" y="2339975"/>
            <a:ext cx="2339975" cy="72072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dirty="0">
                <a:latin typeface="Times New Roman" pitchFamily="18" charset="0"/>
                <a:cs typeface="Times New Roman" pitchFamily="18" charset="0"/>
              </a:rPr>
              <a:t>belirli bir sürede</a:t>
            </a:r>
            <a:endParaRPr lang="en-US" dirty="0">
              <a:latin typeface="Times New Roman" pitchFamily="18" charset="0"/>
              <a:cs typeface="Times New Roman" pitchFamily="18" charset="0"/>
            </a:endParaRPr>
          </a:p>
        </p:txBody>
      </p:sp>
      <p:sp>
        <p:nvSpPr>
          <p:cNvPr id="8" name="Rectangle 7"/>
          <p:cNvSpPr/>
          <p:nvPr/>
        </p:nvSpPr>
        <p:spPr>
          <a:xfrm>
            <a:off x="360363" y="1439863"/>
            <a:ext cx="1439862"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800" i="1" dirty="0">
                <a:latin typeface="Times New Roman" pitchFamily="18" charset="0"/>
                <a:cs typeface="Times New Roman" pitchFamily="18" charset="0"/>
              </a:rPr>
              <a:t>Amaç</a:t>
            </a:r>
            <a:endParaRPr lang="en-US" sz="2800" i="1" dirty="0">
              <a:latin typeface="Times New Roman" pitchFamily="18" charset="0"/>
              <a:cs typeface="Times New Roman" pitchFamily="18" charset="0"/>
            </a:endParaRPr>
          </a:p>
        </p:txBody>
      </p:sp>
      <p:sp>
        <p:nvSpPr>
          <p:cNvPr id="9" name="Rectangle 8"/>
          <p:cNvSpPr/>
          <p:nvPr/>
        </p:nvSpPr>
        <p:spPr>
          <a:xfrm>
            <a:off x="2609850" y="1439863"/>
            <a:ext cx="1439863" cy="72072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800" i="1" dirty="0">
                <a:latin typeface="Times New Roman" pitchFamily="18" charset="0"/>
                <a:cs typeface="Times New Roman" pitchFamily="18" charset="0"/>
              </a:rPr>
              <a:t>Kaynak</a:t>
            </a:r>
            <a:endParaRPr lang="en-US" sz="2800" i="1" dirty="0">
              <a:latin typeface="Times New Roman" pitchFamily="18" charset="0"/>
              <a:cs typeface="Times New Roman" pitchFamily="18" charset="0"/>
            </a:endParaRPr>
          </a:p>
        </p:txBody>
      </p:sp>
      <p:sp>
        <p:nvSpPr>
          <p:cNvPr id="10" name="Rectangle 9"/>
          <p:cNvSpPr/>
          <p:nvPr/>
        </p:nvSpPr>
        <p:spPr>
          <a:xfrm>
            <a:off x="6659563" y="1439863"/>
            <a:ext cx="1439862" cy="72072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800" i="1" dirty="0">
                <a:latin typeface="Times New Roman" pitchFamily="18" charset="0"/>
                <a:cs typeface="Times New Roman" pitchFamily="18" charset="0"/>
              </a:rPr>
              <a:t>Süre</a:t>
            </a:r>
            <a:endParaRPr lang="en-US" sz="2800" i="1"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pPr>
              <a:defRPr/>
            </a:pPr>
            <a:fld id="{F0612E89-0E06-41BB-A06D-3F0769774195}" type="slidenum">
              <a:rPr lang="tr-TR">
                <a:latin typeface="Times New Roman" pitchFamily="18" charset="0"/>
                <a:cs typeface="Times New Roman" pitchFamily="18" charset="0"/>
              </a:rPr>
              <a:pPr>
                <a:defRPr/>
              </a:pPr>
              <a:t>4</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sz="quarter" idx="1"/>
          </p:nvPr>
        </p:nvSpPr>
        <p:spPr>
          <a:xfrm>
            <a:off x="468313" y="1844675"/>
            <a:ext cx="8229600" cy="2870200"/>
          </a:xfrm>
        </p:spPr>
        <p:txBody>
          <a:bodyPr/>
          <a:lstStyle/>
          <a:p>
            <a:pPr marL="547688" lvl="1" indent="-273050" eaLnBrk="1" hangingPunct="1">
              <a:buFont typeface="Arial" charset="0"/>
              <a:buNone/>
            </a:pPr>
            <a:endParaRPr lang="tr-TR" i="1" smtClean="0">
              <a:latin typeface="Times New Roman" pitchFamily="18" charset="0"/>
              <a:cs typeface="Times New Roman" pitchFamily="18" charset="0"/>
            </a:endParaRPr>
          </a:p>
          <a:p>
            <a:pPr marL="273050" indent="-273050" eaLnBrk="1" hangingPunct="1">
              <a:buFont typeface="Wingdings 3" pitchFamily="18" charset="2"/>
              <a:buChar char=""/>
            </a:pPr>
            <a:r>
              <a:rPr lang="tr-TR" smtClean="0">
                <a:latin typeface="Times New Roman" pitchFamily="18" charset="0"/>
                <a:cs typeface="Times New Roman" pitchFamily="18" charset="0"/>
              </a:rPr>
              <a:t>SORU </a:t>
            </a:r>
          </a:p>
          <a:p>
            <a:pPr marL="547688" lvl="1" indent="-273050" eaLnBrk="1" hangingPunct="1">
              <a:buFont typeface="Wingdings 3" pitchFamily="18" charset="2"/>
              <a:buChar char=""/>
            </a:pPr>
            <a:r>
              <a:rPr lang="tr-TR" i="1" smtClean="0">
                <a:latin typeface="Times New Roman" pitchFamily="18" charset="0"/>
                <a:cs typeface="Times New Roman" pitchFamily="18" charset="0"/>
              </a:rPr>
              <a:t>Oluşturduğunuz sorun ağacını hedef ağacına dönüştürün. </a:t>
            </a:r>
          </a:p>
        </p:txBody>
      </p:sp>
      <p:sp>
        <p:nvSpPr>
          <p:cNvPr id="11" name="Slide Number Placeholder 10"/>
          <p:cNvSpPr>
            <a:spLocks noGrp="1"/>
          </p:cNvSpPr>
          <p:nvPr>
            <p:ph type="sldNum" sz="quarter" idx="12"/>
          </p:nvPr>
        </p:nvSpPr>
        <p:spPr/>
        <p:txBody>
          <a:bodyPr/>
          <a:lstStyle/>
          <a:p>
            <a:pPr>
              <a:defRPr/>
            </a:pPr>
            <a:fld id="{7D2F7F51-FF14-42ED-8ED1-CF36121D155B}" type="slidenum">
              <a:rPr lang="tr-TR">
                <a:latin typeface="Times New Roman" pitchFamily="18" charset="0"/>
                <a:cs typeface="Times New Roman" pitchFamily="18" charset="0"/>
              </a:rPr>
              <a:pPr>
                <a:defRPr/>
              </a:pPr>
              <a:t>40</a:t>
            </a:fld>
            <a:endParaRPr lang="tr-TR">
              <a:latin typeface="Times New Roman" pitchFamily="18" charset="0"/>
              <a:cs typeface="Times New Roman" pitchFamily="18" charset="0"/>
            </a:endParaRPr>
          </a:p>
        </p:txBody>
      </p:sp>
      <p:sp>
        <p:nvSpPr>
          <p:cNvPr id="43012" name="TextBox 12"/>
          <p:cNvSpPr txBox="1">
            <a:spLocks noChangeArrowheads="1"/>
          </p:cNvSpPr>
          <p:nvPr/>
        </p:nvSpPr>
        <p:spPr bwMode="auto">
          <a:xfrm>
            <a:off x="7524750" y="260350"/>
            <a:ext cx="1208088" cy="2862263"/>
          </a:xfrm>
          <a:prstGeom prst="rect">
            <a:avLst/>
          </a:prstGeom>
          <a:noFill/>
          <a:ln w="9525">
            <a:noFill/>
            <a:miter lim="800000"/>
            <a:headEnd/>
            <a:tailEnd/>
          </a:ln>
        </p:spPr>
        <p:txBody>
          <a:bodyPr wrap="none">
            <a:spAutoFit/>
          </a:bodyPr>
          <a:lstStyle/>
          <a:p>
            <a:r>
              <a:rPr lang="tr-TR" sz="1800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69875" y="152400"/>
            <a:ext cx="8640763" cy="990600"/>
          </a:xfrm>
          <a:ln>
            <a:solidFill>
              <a:srgbClr val="7F7F7F"/>
            </a:solidFill>
          </a:ln>
        </p:spPr>
        <p:txBody>
          <a:bodyPr/>
          <a:lstStyle/>
          <a:p>
            <a:pPr eaLnBrk="1" hangingPunct="1"/>
            <a:r>
              <a:rPr lang="tr-TR" smtClean="0">
                <a:latin typeface="Times New Roman" pitchFamily="18" charset="0"/>
                <a:cs typeface="Times New Roman" pitchFamily="18" charset="0"/>
              </a:rPr>
              <a:t>Çözüm yöntemlerinin analizi</a:t>
            </a:r>
            <a:endParaRPr lang="en-US" smtClean="0">
              <a:latin typeface="Times New Roman" pitchFamily="18" charset="0"/>
              <a:cs typeface="Times New Roman" pitchFamily="18" charset="0"/>
            </a:endParaRPr>
          </a:p>
        </p:txBody>
      </p:sp>
      <p:sp>
        <p:nvSpPr>
          <p:cNvPr id="29" name="Rectangle 28"/>
          <p:cNvSpPr/>
          <p:nvPr/>
        </p:nvSpPr>
        <p:spPr>
          <a:xfrm>
            <a:off x="360363" y="1439863"/>
            <a:ext cx="1258887" cy="23399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Enerji Maliyetleri düşürmek </a:t>
            </a:r>
            <a:endParaRPr lang="en-US" sz="2400" dirty="0">
              <a:latin typeface="Times New Roman" pitchFamily="18" charset="0"/>
              <a:cs typeface="Times New Roman" pitchFamily="18" charset="0"/>
            </a:endParaRPr>
          </a:p>
        </p:txBody>
      </p:sp>
      <p:sp>
        <p:nvSpPr>
          <p:cNvPr id="30" name="Rectangle 29"/>
          <p:cNvSpPr/>
          <p:nvPr/>
        </p:nvSpPr>
        <p:spPr>
          <a:xfrm>
            <a:off x="1979613" y="1439863"/>
            <a:ext cx="4140200" cy="7207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Yenilenebilir enerji kaynaklarının kullanımı arttıralım</a:t>
            </a:r>
            <a:endParaRPr lang="en-US" sz="2400" dirty="0">
              <a:latin typeface="Times New Roman" pitchFamily="18" charset="0"/>
              <a:cs typeface="Times New Roman" pitchFamily="18" charset="0"/>
            </a:endParaRPr>
          </a:p>
        </p:txBody>
      </p:sp>
      <p:sp>
        <p:nvSpPr>
          <p:cNvPr id="31" name="Rectangle 30"/>
          <p:cNvSpPr/>
          <p:nvPr/>
        </p:nvSpPr>
        <p:spPr>
          <a:xfrm>
            <a:off x="1979613" y="3060700"/>
            <a:ext cx="4164012" cy="7191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a:solidFill>
                  <a:srgbClr val="FFFFFF"/>
                </a:solidFill>
                <a:latin typeface="Times New Roman" pitchFamily="18" charset="0"/>
                <a:cs typeface="Times New Roman" pitchFamily="18" charset="0"/>
              </a:rPr>
              <a:t>İşletmelerde enerji verimliliğini arttıralım</a:t>
            </a:r>
            <a:endParaRPr lang="en-US" sz="2400">
              <a:solidFill>
                <a:srgbClr val="FFFFFF"/>
              </a:solidFill>
              <a:latin typeface="Times New Roman" pitchFamily="18" charset="0"/>
              <a:cs typeface="Times New Roman" pitchFamily="18" charset="0"/>
            </a:endParaRPr>
          </a:p>
        </p:txBody>
      </p:sp>
      <p:sp>
        <p:nvSpPr>
          <p:cNvPr id="39" name="Rectangle 38"/>
          <p:cNvSpPr/>
          <p:nvPr/>
        </p:nvSpPr>
        <p:spPr>
          <a:xfrm>
            <a:off x="3060700" y="2211388"/>
            <a:ext cx="3059113" cy="36036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1400" dirty="0">
                <a:solidFill>
                  <a:schemeClr val="tx1"/>
                </a:solidFill>
                <a:latin typeface="Times New Roman" pitchFamily="18" charset="0"/>
                <a:cs typeface="Times New Roman" pitchFamily="18" charset="0"/>
              </a:rPr>
              <a:t>İlk Yatırım Maliyetleri Yüksek </a:t>
            </a:r>
            <a:endParaRPr lang="en-US" sz="2400" dirty="0">
              <a:solidFill>
                <a:schemeClr val="tx1"/>
              </a:solidFill>
              <a:latin typeface="Times New Roman" pitchFamily="18" charset="0"/>
              <a:cs typeface="Times New Roman" pitchFamily="18" charset="0"/>
            </a:endParaRPr>
          </a:p>
        </p:txBody>
      </p:sp>
      <p:sp>
        <p:nvSpPr>
          <p:cNvPr id="45" name="Rectangle 44"/>
          <p:cNvSpPr/>
          <p:nvPr/>
        </p:nvSpPr>
        <p:spPr>
          <a:xfrm>
            <a:off x="3060700" y="2609850"/>
            <a:ext cx="3059113" cy="3603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1400" dirty="0">
                <a:solidFill>
                  <a:schemeClr val="tx1"/>
                </a:solidFill>
                <a:latin typeface="Times New Roman" pitchFamily="18" charset="0"/>
                <a:cs typeface="Times New Roman" pitchFamily="18" charset="0"/>
              </a:rPr>
              <a:t>Teknolojiler olgun değil</a:t>
            </a:r>
            <a:endParaRPr lang="en-US" sz="2400" dirty="0">
              <a:solidFill>
                <a:schemeClr val="tx1"/>
              </a:solidFill>
              <a:latin typeface="Times New Roman" pitchFamily="18" charset="0"/>
              <a:cs typeface="Times New Roman" pitchFamily="18" charset="0"/>
            </a:endParaRPr>
          </a:p>
        </p:txBody>
      </p:sp>
      <p:sp>
        <p:nvSpPr>
          <p:cNvPr id="49" name="Multiply 48"/>
          <p:cNvSpPr/>
          <p:nvPr/>
        </p:nvSpPr>
        <p:spPr>
          <a:xfrm>
            <a:off x="6143625" y="1857375"/>
            <a:ext cx="428625" cy="128587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92D050"/>
              </a:solidFill>
              <a:latin typeface="Times New Roman" pitchFamily="18" charset="0"/>
              <a:cs typeface="Times New Roman" pitchFamily="18" charset="0"/>
            </a:endParaRPr>
          </a:p>
        </p:txBody>
      </p:sp>
      <p:sp>
        <p:nvSpPr>
          <p:cNvPr id="50" name="Rectangle 49"/>
          <p:cNvSpPr/>
          <p:nvPr/>
        </p:nvSpPr>
        <p:spPr>
          <a:xfrm>
            <a:off x="3060700" y="3862388"/>
            <a:ext cx="3059113" cy="36036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1400" dirty="0">
                <a:solidFill>
                  <a:schemeClr val="tx1"/>
                </a:solidFill>
                <a:latin typeface="Times New Roman" pitchFamily="18" charset="0"/>
                <a:cs typeface="Times New Roman" pitchFamily="18" charset="0"/>
              </a:rPr>
              <a:t>İlk Yatırım Maliyetleri Makul</a:t>
            </a:r>
            <a:endParaRPr lang="en-US" sz="2400" dirty="0">
              <a:solidFill>
                <a:schemeClr val="tx1"/>
              </a:solidFill>
              <a:latin typeface="Times New Roman" pitchFamily="18" charset="0"/>
              <a:cs typeface="Times New Roman" pitchFamily="18" charset="0"/>
            </a:endParaRPr>
          </a:p>
        </p:txBody>
      </p:sp>
      <p:sp>
        <p:nvSpPr>
          <p:cNvPr id="52" name="Rectangle 51"/>
          <p:cNvSpPr/>
          <p:nvPr/>
        </p:nvSpPr>
        <p:spPr>
          <a:xfrm>
            <a:off x="3060700" y="4311650"/>
            <a:ext cx="3059113" cy="3603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1400" dirty="0">
                <a:solidFill>
                  <a:schemeClr val="tx1"/>
                </a:solidFill>
                <a:latin typeface="Times New Roman" pitchFamily="18" charset="0"/>
                <a:cs typeface="Times New Roman" pitchFamily="18" charset="0"/>
              </a:rPr>
              <a:t>Teknolojiler olgun</a:t>
            </a:r>
            <a:endParaRPr lang="en-US" sz="2400" dirty="0">
              <a:solidFill>
                <a:schemeClr val="tx1"/>
              </a:solidFill>
              <a:latin typeface="Times New Roman" pitchFamily="18" charset="0"/>
              <a:cs typeface="Times New Roman" pitchFamily="18" charset="0"/>
            </a:endParaRPr>
          </a:p>
        </p:txBody>
      </p:sp>
      <p:sp>
        <p:nvSpPr>
          <p:cNvPr id="44043" name="TextBox 58"/>
          <p:cNvSpPr txBox="1">
            <a:spLocks noChangeArrowheads="1"/>
          </p:cNvSpPr>
          <p:nvPr/>
        </p:nvSpPr>
        <p:spPr bwMode="auto">
          <a:xfrm>
            <a:off x="5508625" y="4076700"/>
            <a:ext cx="1357313" cy="1016000"/>
          </a:xfrm>
          <a:prstGeom prst="rect">
            <a:avLst/>
          </a:prstGeom>
          <a:noFill/>
          <a:ln w="9525">
            <a:noFill/>
            <a:miter lim="800000"/>
            <a:headEnd/>
            <a:tailEnd/>
          </a:ln>
        </p:spPr>
        <p:txBody>
          <a:bodyPr>
            <a:spAutoFit/>
          </a:bodyPr>
          <a:lstStyle/>
          <a:p>
            <a:r>
              <a:rPr lang="en-US" sz="6000">
                <a:solidFill>
                  <a:srgbClr val="00B050"/>
                </a:solidFill>
                <a:latin typeface="Times New Roman" pitchFamily="18" charset="0"/>
                <a:cs typeface="Times New Roman" pitchFamily="18" charset="0"/>
                <a:sym typeface="Wingdings 2" pitchFamily="18" charset="2"/>
              </a:rPr>
              <a:t></a:t>
            </a:r>
            <a:endParaRPr lang="en-US">
              <a:solidFill>
                <a:srgbClr val="00B050"/>
              </a:solidFill>
              <a:latin typeface="Times New Roman" pitchFamily="18" charset="0"/>
              <a:cs typeface="Times New Roman" pitchFamily="18" charset="0"/>
            </a:endParaRPr>
          </a:p>
        </p:txBody>
      </p:sp>
      <p:sp>
        <p:nvSpPr>
          <p:cNvPr id="60" name="Rectangle 59"/>
          <p:cNvSpPr/>
          <p:nvPr/>
        </p:nvSpPr>
        <p:spPr>
          <a:xfrm>
            <a:off x="3060700" y="4762500"/>
            <a:ext cx="3059113" cy="3603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1400" dirty="0">
                <a:solidFill>
                  <a:schemeClr val="tx1"/>
                </a:solidFill>
                <a:latin typeface="Times New Roman" pitchFamily="18" charset="0"/>
                <a:cs typeface="Times New Roman" pitchFamily="18" charset="0"/>
              </a:rPr>
              <a:t>KOBİ’ler uygulayabilir</a:t>
            </a:r>
            <a:endParaRPr lang="en-US" sz="2400" dirty="0">
              <a:solidFill>
                <a:schemeClr val="tx1"/>
              </a:solidFill>
              <a:latin typeface="Times New Roman" pitchFamily="18" charset="0"/>
              <a:cs typeface="Times New Roman" pitchFamily="18" charset="0"/>
            </a:endParaRPr>
          </a:p>
        </p:txBody>
      </p:sp>
      <p:sp>
        <p:nvSpPr>
          <p:cNvPr id="64" name="Rectangle 63"/>
          <p:cNvSpPr/>
          <p:nvPr/>
        </p:nvSpPr>
        <p:spPr>
          <a:xfrm>
            <a:off x="3060700" y="5211763"/>
            <a:ext cx="3059113" cy="36036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1400" dirty="0">
                <a:solidFill>
                  <a:schemeClr val="tx1"/>
                </a:solidFill>
                <a:latin typeface="Times New Roman" pitchFamily="18" charset="0"/>
                <a:cs typeface="Times New Roman" pitchFamily="18" charset="0"/>
              </a:rPr>
              <a:t>Ek istihdam yaratabilir</a:t>
            </a:r>
            <a:endParaRPr lang="en-US" sz="2400" dirty="0">
              <a:solidFill>
                <a:schemeClr val="tx1"/>
              </a:solidFill>
              <a:latin typeface="Times New Roman" pitchFamily="18" charset="0"/>
              <a:cs typeface="Times New Roman" pitchFamily="18" charset="0"/>
            </a:endParaRPr>
          </a:p>
        </p:txBody>
      </p:sp>
      <p:sp>
        <p:nvSpPr>
          <p:cNvPr id="80" name="Right Arrow 79"/>
          <p:cNvSpPr/>
          <p:nvPr/>
        </p:nvSpPr>
        <p:spPr>
          <a:xfrm>
            <a:off x="1709738" y="1619250"/>
            <a:ext cx="18097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81" name="Right Arrow 80"/>
          <p:cNvSpPr/>
          <p:nvPr/>
        </p:nvSpPr>
        <p:spPr>
          <a:xfrm>
            <a:off x="1709738" y="3240088"/>
            <a:ext cx="180975"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6" name="Slide Number Placeholder 15"/>
          <p:cNvSpPr>
            <a:spLocks noGrp="1"/>
          </p:cNvSpPr>
          <p:nvPr>
            <p:ph type="sldNum" sz="quarter" idx="12"/>
          </p:nvPr>
        </p:nvSpPr>
        <p:spPr/>
        <p:txBody>
          <a:bodyPr/>
          <a:lstStyle/>
          <a:p>
            <a:pPr>
              <a:defRPr/>
            </a:pPr>
            <a:fld id="{D5ED0871-4CD9-43CD-9296-87138F228715}" type="slidenum">
              <a:rPr lang="tr-TR">
                <a:latin typeface="Times New Roman" pitchFamily="18" charset="0"/>
                <a:cs typeface="Times New Roman" pitchFamily="18" charset="0"/>
              </a:rPr>
              <a:pPr>
                <a:defRPr/>
              </a:pPr>
              <a:t>41</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69875" y="152400"/>
            <a:ext cx="8640763" cy="990600"/>
          </a:xfrm>
          <a:ln>
            <a:solidFill>
              <a:srgbClr val="7F7F7F"/>
            </a:solidFill>
          </a:ln>
        </p:spPr>
        <p:txBody>
          <a:bodyPr rtlCol="0">
            <a:normAutofit fontScale="90000"/>
          </a:bodyPr>
          <a:lstStyle/>
          <a:p>
            <a:pPr eaLnBrk="1" fontAlgn="auto" hangingPunct="1">
              <a:spcAft>
                <a:spcPts val="0"/>
              </a:spcAft>
              <a:defRPr/>
            </a:pPr>
            <a:r>
              <a:rPr lang="tr-TR" dirty="0" smtClean="0">
                <a:latin typeface="Times New Roman" pitchFamily="18" charset="0"/>
                <a:cs typeface="Times New Roman" pitchFamily="18" charset="0"/>
              </a:rPr>
              <a:t>Çözüm yöntemlerinden, spesifik faaliyetlere – Strateji Analizi</a:t>
            </a:r>
            <a:endParaRPr lang="en-US" dirty="0" smtClean="0">
              <a:latin typeface="Times New Roman" pitchFamily="18" charset="0"/>
              <a:cs typeface="Times New Roman" pitchFamily="18" charset="0"/>
            </a:endParaRPr>
          </a:p>
        </p:txBody>
      </p:sp>
      <p:sp>
        <p:nvSpPr>
          <p:cNvPr id="29" name="Rectangle 28"/>
          <p:cNvSpPr/>
          <p:nvPr/>
        </p:nvSpPr>
        <p:spPr>
          <a:xfrm>
            <a:off x="360363" y="1439863"/>
            <a:ext cx="1258887" cy="23399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Enerji Maliyetleri düşürmek </a:t>
            </a:r>
            <a:endParaRPr lang="en-US" sz="2400" dirty="0">
              <a:latin typeface="Times New Roman" pitchFamily="18" charset="0"/>
              <a:cs typeface="Times New Roman" pitchFamily="18" charset="0"/>
            </a:endParaRPr>
          </a:p>
        </p:txBody>
      </p:sp>
      <p:sp>
        <p:nvSpPr>
          <p:cNvPr id="30" name="Rectangle 29"/>
          <p:cNvSpPr/>
          <p:nvPr/>
        </p:nvSpPr>
        <p:spPr>
          <a:xfrm>
            <a:off x="1979613" y="1439863"/>
            <a:ext cx="4140200" cy="7207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400" dirty="0">
                <a:latin typeface="Times New Roman" pitchFamily="18" charset="0"/>
                <a:cs typeface="Times New Roman" pitchFamily="18" charset="0"/>
              </a:rPr>
              <a:t>Yenilenebilir enerji kaynaklarının kullanımı arttıralım</a:t>
            </a:r>
            <a:endParaRPr lang="en-US" sz="2400" dirty="0">
              <a:latin typeface="Times New Roman" pitchFamily="18" charset="0"/>
              <a:cs typeface="Times New Roman" pitchFamily="18" charset="0"/>
            </a:endParaRPr>
          </a:p>
        </p:txBody>
      </p:sp>
      <p:sp>
        <p:nvSpPr>
          <p:cNvPr id="31" name="Rectangle 30"/>
          <p:cNvSpPr/>
          <p:nvPr/>
        </p:nvSpPr>
        <p:spPr>
          <a:xfrm>
            <a:off x="1979613" y="3060700"/>
            <a:ext cx="4164012" cy="7191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a:solidFill>
                  <a:srgbClr val="FFFFFF"/>
                </a:solidFill>
                <a:latin typeface="Times New Roman" pitchFamily="18" charset="0"/>
                <a:cs typeface="Times New Roman" pitchFamily="18" charset="0"/>
              </a:rPr>
              <a:t>İşletmelerde enerji verimliliğini arttıralım</a:t>
            </a:r>
            <a:endParaRPr lang="en-US" sz="2400">
              <a:solidFill>
                <a:srgbClr val="FFFFFF"/>
              </a:solidFill>
              <a:latin typeface="Times New Roman" pitchFamily="18" charset="0"/>
              <a:cs typeface="Times New Roman" pitchFamily="18" charset="0"/>
            </a:endParaRPr>
          </a:p>
        </p:txBody>
      </p:sp>
      <p:sp>
        <p:nvSpPr>
          <p:cNvPr id="49" name="Multiply 48"/>
          <p:cNvSpPr/>
          <p:nvPr/>
        </p:nvSpPr>
        <p:spPr>
          <a:xfrm>
            <a:off x="3203575" y="1341438"/>
            <a:ext cx="1579563" cy="87153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92D050"/>
              </a:solidFill>
              <a:latin typeface="Times New Roman" pitchFamily="18" charset="0"/>
              <a:cs typeface="Times New Roman" pitchFamily="18" charset="0"/>
            </a:endParaRPr>
          </a:p>
        </p:txBody>
      </p:sp>
      <p:sp>
        <p:nvSpPr>
          <p:cNvPr id="50" name="Rectangle 49"/>
          <p:cNvSpPr/>
          <p:nvPr/>
        </p:nvSpPr>
        <p:spPr>
          <a:xfrm>
            <a:off x="3060700" y="3862388"/>
            <a:ext cx="3059113" cy="36036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1400" dirty="0">
                <a:solidFill>
                  <a:schemeClr val="tx1"/>
                </a:solidFill>
                <a:latin typeface="Times New Roman" pitchFamily="18" charset="0"/>
                <a:cs typeface="Times New Roman" pitchFamily="18" charset="0"/>
              </a:rPr>
              <a:t>EV teknolojilerinin tanıtımı</a:t>
            </a:r>
            <a:endParaRPr lang="en-US" sz="2400" dirty="0">
              <a:solidFill>
                <a:schemeClr val="tx1"/>
              </a:solidFill>
              <a:latin typeface="Times New Roman" pitchFamily="18" charset="0"/>
              <a:cs typeface="Times New Roman" pitchFamily="18" charset="0"/>
            </a:endParaRPr>
          </a:p>
        </p:txBody>
      </p:sp>
      <p:sp>
        <p:nvSpPr>
          <p:cNvPr id="52" name="Rectangle 51"/>
          <p:cNvSpPr/>
          <p:nvPr/>
        </p:nvSpPr>
        <p:spPr>
          <a:xfrm>
            <a:off x="3060700" y="4311650"/>
            <a:ext cx="3059113" cy="3603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1400">
                <a:solidFill>
                  <a:schemeClr val="tx1"/>
                </a:solidFill>
                <a:latin typeface="Times New Roman" pitchFamily="18" charset="0"/>
                <a:cs typeface="Times New Roman" pitchFamily="18" charset="0"/>
              </a:rPr>
              <a:t>İşletmelerde fizibilite çalışması</a:t>
            </a:r>
            <a:endParaRPr lang="en-US" sz="2400">
              <a:solidFill>
                <a:schemeClr val="tx1"/>
              </a:solidFill>
              <a:latin typeface="Times New Roman" pitchFamily="18" charset="0"/>
              <a:cs typeface="Times New Roman" pitchFamily="18" charset="0"/>
            </a:endParaRPr>
          </a:p>
        </p:txBody>
      </p:sp>
      <p:sp>
        <p:nvSpPr>
          <p:cNvPr id="60" name="Rectangle 59"/>
          <p:cNvSpPr/>
          <p:nvPr/>
        </p:nvSpPr>
        <p:spPr>
          <a:xfrm>
            <a:off x="3060700" y="4762500"/>
            <a:ext cx="3059113" cy="3603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1400">
                <a:solidFill>
                  <a:schemeClr val="tx1"/>
                </a:solidFill>
                <a:latin typeface="Times New Roman" pitchFamily="18" charset="0"/>
                <a:cs typeface="Times New Roman" pitchFamily="18" charset="0"/>
              </a:rPr>
              <a:t>EV destek paketi (maliyet paylaşımı)</a:t>
            </a:r>
            <a:endParaRPr lang="en-US" sz="2400">
              <a:solidFill>
                <a:schemeClr val="tx1"/>
              </a:solidFill>
              <a:latin typeface="Times New Roman" pitchFamily="18" charset="0"/>
              <a:cs typeface="Times New Roman" pitchFamily="18" charset="0"/>
            </a:endParaRPr>
          </a:p>
        </p:txBody>
      </p:sp>
      <p:sp>
        <p:nvSpPr>
          <p:cNvPr id="64" name="Rectangle 63"/>
          <p:cNvSpPr/>
          <p:nvPr/>
        </p:nvSpPr>
        <p:spPr>
          <a:xfrm>
            <a:off x="3060700" y="5211763"/>
            <a:ext cx="3059113" cy="36036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1400" dirty="0">
                <a:solidFill>
                  <a:schemeClr val="tx1"/>
                </a:solidFill>
                <a:latin typeface="Times New Roman" pitchFamily="18" charset="0"/>
                <a:cs typeface="Times New Roman" pitchFamily="18" charset="0"/>
              </a:rPr>
              <a:t>Uygulama</a:t>
            </a:r>
            <a:endParaRPr lang="en-US" sz="2400" dirty="0">
              <a:solidFill>
                <a:schemeClr val="tx1"/>
              </a:solidFill>
              <a:latin typeface="Times New Roman" pitchFamily="18" charset="0"/>
              <a:cs typeface="Times New Roman" pitchFamily="18" charset="0"/>
            </a:endParaRPr>
          </a:p>
        </p:txBody>
      </p:sp>
      <p:sp>
        <p:nvSpPr>
          <p:cNvPr id="80" name="Right Arrow 79"/>
          <p:cNvSpPr/>
          <p:nvPr/>
        </p:nvSpPr>
        <p:spPr>
          <a:xfrm>
            <a:off x="1709738" y="1619250"/>
            <a:ext cx="18097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81" name="Right Arrow 80"/>
          <p:cNvSpPr/>
          <p:nvPr/>
        </p:nvSpPr>
        <p:spPr>
          <a:xfrm>
            <a:off x="1709738" y="3240088"/>
            <a:ext cx="180975"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pPr>
              <a:defRPr/>
            </a:pPr>
            <a:fld id="{04A1E1A4-5C94-4A81-9C45-159FB51047B3}" type="slidenum">
              <a:rPr lang="tr-TR">
                <a:latin typeface="Times New Roman" pitchFamily="18" charset="0"/>
                <a:cs typeface="Times New Roman" pitchFamily="18" charset="0"/>
              </a:rPr>
              <a:pPr>
                <a:defRPr/>
              </a:pPr>
              <a:t>42</a:t>
            </a:fld>
            <a:endParaRPr lang="tr-TR">
              <a:latin typeface="Times New Roman" pitchFamily="18" charset="0"/>
              <a:cs typeface="Times New Roman" pitchFamily="18" charset="0"/>
            </a:endParaRPr>
          </a:p>
        </p:txBody>
      </p:sp>
      <p:sp>
        <p:nvSpPr>
          <p:cNvPr id="45070" name="TextBox 58"/>
          <p:cNvSpPr txBox="1">
            <a:spLocks noChangeArrowheads="1"/>
          </p:cNvSpPr>
          <p:nvPr/>
        </p:nvSpPr>
        <p:spPr bwMode="auto">
          <a:xfrm>
            <a:off x="6156325" y="3860800"/>
            <a:ext cx="2016125" cy="1446213"/>
          </a:xfrm>
          <a:prstGeom prst="rect">
            <a:avLst/>
          </a:prstGeom>
          <a:noFill/>
          <a:ln w="9525">
            <a:noFill/>
            <a:miter lim="800000"/>
            <a:headEnd/>
            <a:tailEnd/>
          </a:ln>
        </p:spPr>
        <p:txBody>
          <a:bodyPr>
            <a:spAutoFit/>
          </a:bodyPr>
          <a:lstStyle/>
          <a:p>
            <a:r>
              <a:rPr lang="en-US" sz="8800">
                <a:solidFill>
                  <a:srgbClr val="00B050"/>
                </a:solidFill>
                <a:latin typeface="Times New Roman" pitchFamily="18" charset="0"/>
                <a:cs typeface="Times New Roman" pitchFamily="18" charset="0"/>
                <a:sym typeface="Wingdings 2" pitchFamily="18" charset="2"/>
              </a:rPr>
              <a:t></a:t>
            </a:r>
            <a:endParaRPr lang="en-US" sz="880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85800" y="711200"/>
            <a:ext cx="7162800" cy="736600"/>
          </a:xfrm>
          <a:prstGeom prst="rect">
            <a:avLst/>
          </a:prstGeom>
          <a:noFill/>
          <a:ln w="9525">
            <a:noFill/>
            <a:miter lim="800000"/>
            <a:headEnd/>
            <a:tailEnd/>
          </a:ln>
        </p:spPr>
        <p:txBody>
          <a:bodyPr anchor="ctr"/>
          <a:lstStyle/>
          <a:p>
            <a:pPr algn="ctr"/>
            <a:r>
              <a:rPr lang="fr-BE" sz="4000" b="1">
                <a:latin typeface="Times New Roman" pitchFamily="18" charset="0"/>
                <a:cs typeface="Times New Roman" pitchFamily="18" charset="0"/>
              </a:rPr>
              <a:t>Strate</a:t>
            </a:r>
            <a:r>
              <a:rPr lang="tr-TR" sz="4000" b="1">
                <a:latin typeface="Times New Roman" pitchFamily="18" charset="0"/>
                <a:cs typeface="Times New Roman" pitchFamily="18" charset="0"/>
              </a:rPr>
              <a:t>ji</a:t>
            </a:r>
            <a:r>
              <a:rPr lang="fr-BE" sz="4000" b="1">
                <a:latin typeface="Times New Roman" pitchFamily="18" charset="0"/>
                <a:cs typeface="Times New Roman" pitchFamily="18" charset="0"/>
              </a:rPr>
              <a:t> </a:t>
            </a:r>
            <a:r>
              <a:rPr lang="tr-TR" sz="4000" b="1">
                <a:latin typeface="Times New Roman" pitchFamily="18" charset="0"/>
                <a:cs typeface="Times New Roman" pitchFamily="18" charset="0"/>
              </a:rPr>
              <a:t>Analizi</a:t>
            </a:r>
            <a:endParaRPr lang="fr-FR" sz="4000" b="1">
              <a:latin typeface="Times New Roman" pitchFamily="18" charset="0"/>
              <a:cs typeface="Times New Roman" pitchFamily="18" charset="0"/>
            </a:endParaRPr>
          </a:p>
        </p:txBody>
      </p:sp>
      <p:sp>
        <p:nvSpPr>
          <p:cNvPr id="46083" name="Rectangle 3"/>
          <p:cNvSpPr>
            <a:spLocks noChangeArrowheads="1"/>
          </p:cNvSpPr>
          <p:nvPr/>
        </p:nvSpPr>
        <p:spPr bwMode="auto">
          <a:xfrm>
            <a:off x="0" y="1309688"/>
            <a:ext cx="8520113" cy="5472112"/>
          </a:xfrm>
          <a:prstGeom prst="rect">
            <a:avLst/>
          </a:prstGeom>
          <a:noFill/>
          <a:ln w="9525">
            <a:noFill/>
            <a:miter lim="800000"/>
            <a:headEnd/>
            <a:tailEnd/>
          </a:ln>
        </p:spPr>
        <p:txBody>
          <a:bodyPr/>
          <a:lstStyle/>
          <a:p>
            <a:pPr marL="533400" indent="-533400" algn="ctr">
              <a:lnSpc>
                <a:spcPct val="90000"/>
              </a:lnSpc>
              <a:spcBef>
                <a:spcPct val="20000"/>
              </a:spcBef>
              <a:buSzPct val="85000"/>
            </a:pPr>
            <a:r>
              <a:rPr lang="tr-TR" sz="2400">
                <a:latin typeface="Times New Roman" pitchFamily="18" charset="0"/>
                <a:cs typeface="Times New Roman" pitchFamily="18" charset="0"/>
              </a:rPr>
              <a:t>		Hedef ağacındaki  aynı türden hedef kümelerine </a:t>
            </a:r>
            <a:r>
              <a:rPr lang="tr-TR" sz="2400" b="1">
                <a:latin typeface="Times New Roman" pitchFamily="18" charset="0"/>
                <a:cs typeface="Times New Roman" pitchFamily="18" charset="0"/>
              </a:rPr>
              <a:t>stratejiler </a:t>
            </a:r>
            <a:r>
              <a:rPr lang="tr-TR" sz="2400">
                <a:latin typeface="Times New Roman" pitchFamily="18" charset="0"/>
                <a:cs typeface="Times New Roman" pitchFamily="18" charset="0"/>
              </a:rPr>
              <a:t>denir.</a:t>
            </a:r>
            <a:r>
              <a:rPr lang="tr-TR" sz="2400" b="1">
                <a:latin typeface="Times New Roman" pitchFamily="18" charset="0"/>
                <a:cs typeface="Times New Roman" pitchFamily="18" charset="0"/>
              </a:rPr>
              <a:t> </a:t>
            </a:r>
          </a:p>
          <a:p>
            <a:pPr marL="533400" indent="-533400" algn="just">
              <a:lnSpc>
                <a:spcPct val="90000"/>
              </a:lnSpc>
              <a:spcBef>
                <a:spcPct val="20000"/>
              </a:spcBef>
              <a:buSzPct val="85000"/>
            </a:pPr>
            <a:r>
              <a:rPr lang="fr-BE" sz="2400">
                <a:latin typeface="Times New Roman" pitchFamily="18" charset="0"/>
                <a:cs typeface="Times New Roman" pitchFamily="18" charset="0"/>
              </a:rPr>
              <a:t>	</a:t>
            </a:r>
            <a:r>
              <a:rPr lang="fr-BE" sz="2400" b="1" i="1">
                <a:latin typeface="Times New Roman" pitchFamily="18" charset="0"/>
                <a:cs typeface="Times New Roman" pitchFamily="18" charset="0"/>
              </a:rPr>
              <a:t>Nasıl Yapılır?</a:t>
            </a:r>
          </a:p>
          <a:p>
            <a:pPr marL="723900" lvl="1" indent="-266700">
              <a:lnSpc>
                <a:spcPct val="90000"/>
              </a:lnSpc>
              <a:spcBef>
                <a:spcPct val="20000"/>
              </a:spcBef>
              <a:buClr>
                <a:schemeClr val="tx2"/>
              </a:buClr>
              <a:buFont typeface="Wingdings" pitchFamily="2" charset="2"/>
              <a:buChar char="l"/>
            </a:pPr>
            <a:r>
              <a:rPr lang="tr-TR" sz="2400">
                <a:latin typeface="Times New Roman" pitchFamily="18" charset="0"/>
                <a:cs typeface="Times New Roman" pitchFamily="18" charset="0"/>
              </a:rPr>
              <a:t>Hedef ağacından arzu edilmeyen amaçlar elenir</a:t>
            </a:r>
            <a:endParaRPr lang="fr-BE" sz="2400">
              <a:latin typeface="Times New Roman" pitchFamily="18" charset="0"/>
              <a:cs typeface="Times New Roman" pitchFamily="18" charset="0"/>
            </a:endParaRPr>
          </a:p>
          <a:p>
            <a:pPr marL="723900" lvl="1" indent="-266700">
              <a:lnSpc>
                <a:spcPct val="90000"/>
              </a:lnSpc>
              <a:spcBef>
                <a:spcPct val="20000"/>
              </a:spcBef>
              <a:buClr>
                <a:schemeClr val="tx2"/>
              </a:buClr>
              <a:buFont typeface="Wingdings" pitchFamily="2" charset="2"/>
              <a:buChar char="l"/>
            </a:pPr>
            <a:r>
              <a:rPr lang="tr-TR" sz="2400">
                <a:latin typeface="Times New Roman" pitchFamily="18" charset="0"/>
                <a:cs typeface="Times New Roman" pitchFamily="18" charset="0"/>
              </a:rPr>
              <a:t>Bir proje oluşturacak olası alternatif stratejiler ortaya konur </a:t>
            </a:r>
          </a:p>
          <a:p>
            <a:pPr marL="723900" lvl="1" indent="-266700">
              <a:lnSpc>
                <a:spcPct val="90000"/>
              </a:lnSpc>
              <a:spcBef>
                <a:spcPct val="20000"/>
              </a:spcBef>
              <a:buClr>
                <a:schemeClr val="tx2"/>
              </a:buClr>
              <a:buFont typeface="Wingdings" pitchFamily="2" charset="2"/>
              <a:buChar char="l"/>
            </a:pPr>
            <a:r>
              <a:rPr lang="tr-TR" sz="2400">
                <a:latin typeface="Times New Roman" pitchFamily="18" charset="0"/>
                <a:cs typeface="Times New Roman" pitchFamily="18" charset="0"/>
              </a:rPr>
              <a:t>Bir veya birden fazla strateji seçilir </a:t>
            </a:r>
          </a:p>
          <a:p>
            <a:pPr marL="723900" lvl="1" indent="-266700">
              <a:lnSpc>
                <a:spcPct val="90000"/>
              </a:lnSpc>
              <a:spcBef>
                <a:spcPct val="20000"/>
              </a:spcBef>
              <a:buClr>
                <a:schemeClr val="tx2"/>
              </a:buClr>
              <a:buFont typeface="Wingdings" pitchFamily="2" charset="2"/>
              <a:buChar char="l"/>
            </a:pPr>
            <a:r>
              <a:rPr lang="tr-TR" sz="2400">
                <a:latin typeface="Times New Roman" pitchFamily="18" charset="0"/>
                <a:cs typeface="Times New Roman" pitchFamily="18" charset="0"/>
              </a:rPr>
              <a:t>Belirlenen kriterlere (maliyet, aciliyet, politik durum vb.) göre optimum stratejinin hangisi olduğunu konusunda değerlendirme yapılır </a:t>
            </a:r>
          </a:p>
          <a:p>
            <a:pPr marL="723900" lvl="1" indent="-266700">
              <a:lnSpc>
                <a:spcPct val="90000"/>
              </a:lnSpc>
              <a:spcBef>
                <a:spcPct val="20000"/>
              </a:spcBef>
              <a:buClr>
                <a:schemeClr val="tx2"/>
              </a:buClr>
              <a:buFont typeface="Wingdings" pitchFamily="2" charset="2"/>
              <a:buChar char="l"/>
            </a:pPr>
            <a:r>
              <a:rPr lang="tr-TR" sz="2400">
                <a:latin typeface="Times New Roman" pitchFamily="18" charset="0"/>
                <a:cs typeface="Times New Roman" pitchFamily="18" charset="0"/>
              </a:rPr>
              <a:t>Projeyi oluşturacak stratejiye karar verilir</a:t>
            </a:r>
          </a:p>
          <a:p>
            <a:pPr marL="723900" lvl="1" indent="-266700">
              <a:lnSpc>
                <a:spcPct val="90000"/>
              </a:lnSpc>
              <a:spcBef>
                <a:spcPct val="20000"/>
              </a:spcBef>
              <a:buClr>
                <a:schemeClr val="tx2"/>
              </a:buClr>
              <a:buFont typeface="Wingdings" pitchFamily="2" charset="2"/>
              <a:buChar char="l"/>
            </a:pPr>
            <a:r>
              <a:rPr lang="tr-TR" sz="2400">
                <a:latin typeface="Times New Roman" pitchFamily="18" charset="0"/>
                <a:cs typeface="Times New Roman" pitchFamily="18" charset="0"/>
              </a:rPr>
              <a:t>Proje Genel Amacı ve Proje Amacı net olarak ifade edilerek, projenin kapsamı belirlenir</a:t>
            </a:r>
          </a:p>
          <a:p>
            <a:pPr marL="723900" lvl="1" indent="-266700">
              <a:lnSpc>
                <a:spcPct val="90000"/>
              </a:lnSpc>
              <a:spcBef>
                <a:spcPct val="20000"/>
              </a:spcBef>
              <a:buClr>
                <a:schemeClr val="tx2"/>
              </a:buClr>
              <a:buFont typeface="Wingdings" pitchFamily="2" charset="2"/>
              <a:buChar char="l"/>
            </a:pPr>
            <a:endParaRPr lang="fr-BE" sz="240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25EA09B2-5A39-4436-8D5F-F43F567D70A6}" type="slidenum">
              <a:rPr lang="tr-TR">
                <a:latin typeface="Times New Roman" pitchFamily="18" charset="0"/>
                <a:cs typeface="Times New Roman" pitchFamily="18" charset="0"/>
              </a:rPr>
              <a:pPr>
                <a:defRPr/>
              </a:pPr>
              <a:t>43</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2"/>
          <p:cNvSpPr>
            <a:spLocks noChangeArrowheads="1"/>
          </p:cNvSpPr>
          <p:nvPr/>
        </p:nvSpPr>
        <p:spPr bwMode="auto">
          <a:xfrm>
            <a:off x="-12700" y="3068638"/>
            <a:ext cx="3816350" cy="3600450"/>
          </a:xfrm>
          <a:prstGeom prst="ellipse">
            <a:avLst/>
          </a:prstGeom>
          <a:solidFill>
            <a:schemeClr val="accent1">
              <a:alpha val="67058"/>
            </a:schemeClr>
          </a:solidFill>
          <a:ln w="9525">
            <a:solidFill>
              <a:srgbClr val="3366FF"/>
            </a:solidFill>
            <a:round/>
            <a:headEnd/>
            <a:tailEnd/>
          </a:ln>
        </p:spPr>
        <p:txBody>
          <a:bodyPr wrap="none" anchor="ctr"/>
          <a:lstStyle/>
          <a:p>
            <a:endParaRPr lang="tr-TR">
              <a:latin typeface="Times New Roman" pitchFamily="18" charset="0"/>
              <a:cs typeface="Times New Roman" pitchFamily="18" charset="0"/>
            </a:endParaRPr>
          </a:p>
        </p:txBody>
      </p:sp>
      <p:sp>
        <p:nvSpPr>
          <p:cNvPr id="47107" name="Rectangle 3"/>
          <p:cNvSpPr>
            <a:spLocks noChangeArrowheads="1"/>
          </p:cNvSpPr>
          <p:nvPr/>
        </p:nvSpPr>
        <p:spPr bwMode="auto">
          <a:xfrm>
            <a:off x="685800" y="974725"/>
            <a:ext cx="7561263" cy="701675"/>
          </a:xfrm>
          <a:prstGeom prst="rect">
            <a:avLst/>
          </a:prstGeom>
          <a:noFill/>
          <a:ln w="9525">
            <a:noFill/>
            <a:miter lim="800000"/>
            <a:headEnd/>
            <a:tailEnd/>
          </a:ln>
        </p:spPr>
        <p:txBody>
          <a:bodyPr anchor="ctr">
            <a:spAutoFit/>
          </a:bodyPr>
          <a:lstStyle/>
          <a:p>
            <a:pPr algn="ctr"/>
            <a:r>
              <a:rPr lang="tr-TR" sz="4000">
                <a:latin typeface="Times New Roman" pitchFamily="18" charset="0"/>
                <a:cs typeface="Times New Roman" pitchFamily="18" charset="0"/>
              </a:rPr>
              <a:t>Strateji Analizi</a:t>
            </a:r>
          </a:p>
        </p:txBody>
      </p:sp>
      <p:sp>
        <p:nvSpPr>
          <p:cNvPr id="47108" name="AutoShape 4"/>
          <p:cNvSpPr>
            <a:spLocks noChangeAspect="1" noChangeArrowheads="1" noTextEdit="1"/>
          </p:cNvSpPr>
          <p:nvPr/>
        </p:nvSpPr>
        <p:spPr bwMode="auto">
          <a:xfrm>
            <a:off x="0" y="1905000"/>
            <a:ext cx="7777163" cy="4092575"/>
          </a:xfrm>
          <a:prstGeom prst="rect">
            <a:avLst/>
          </a:prstGeom>
          <a:noFill/>
          <a:ln w="9525">
            <a:noFill/>
            <a:miter lim="800000"/>
            <a:headEnd/>
            <a:tailEnd/>
          </a:ln>
        </p:spPr>
        <p:txBody>
          <a:bodyPr/>
          <a:lstStyle/>
          <a:p>
            <a:endParaRPr lang="tr-TR"/>
          </a:p>
        </p:txBody>
      </p:sp>
      <p:sp>
        <p:nvSpPr>
          <p:cNvPr id="47109" name="Rectangle 5"/>
          <p:cNvSpPr>
            <a:spLocks noChangeArrowheads="1"/>
          </p:cNvSpPr>
          <p:nvPr/>
        </p:nvSpPr>
        <p:spPr bwMode="auto">
          <a:xfrm>
            <a:off x="7161213" y="5445125"/>
            <a:ext cx="1871662" cy="720725"/>
          </a:xfrm>
          <a:prstGeom prst="rect">
            <a:avLst/>
          </a:prstGeom>
          <a:noFill/>
          <a:ln w="9525">
            <a:noFill/>
            <a:miter lim="800000"/>
            <a:headEnd/>
            <a:tailEnd/>
          </a:ln>
        </p:spPr>
        <p:txBody>
          <a:bodyPr/>
          <a:lstStyle/>
          <a:p>
            <a:pPr marL="342900" indent="-342900" algn="ctr">
              <a:spcBef>
                <a:spcPct val="20000"/>
              </a:spcBef>
            </a:pPr>
            <a:r>
              <a:rPr lang="tr-TR" sz="3200">
                <a:solidFill>
                  <a:srgbClr val="FF0000"/>
                </a:solidFill>
                <a:latin typeface="Times New Roman" pitchFamily="18" charset="0"/>
                <a:cs typeface="Times New Roman" pitchFamily="18" charset="0"/>
              </a:rPr>
              <a:t>ARAÇ</a:t>
            </a:r>
          </a:p>
        </p:txBody>
      </p:sp>
      <p:sp>
        <p:nvSpPr>
          <p:cNvPr id="47110" name="Rectangle 6"/>
          <p:cNvSpPr>
            <a:spLocks noChangeArrowheads="1"/>
          </p:cNvSpPr>
          <p:nvPr/>
        </p:nvSpPr>
        <p:spPr bwMode="auto">
          <a:xfrm>
            <a:off x="7088188" y="2205038"/>
            <a:ext cx="1763712" cy="719137"/>
          </a:xfrm>
          <a:prstGeom prst="rect">
            <a:avLst/>
          </a:prstGeom>
          <a:noFill/>
          <a:ln w="9525">
            <a:noFill/>
            <a:miter lim="800000"/>
            <a:headEnd/>
            <a:tailEnd/>
          </a:ln>
        </p:spPr>
        <p:txBody>
          <a:bodyPr/>
          <a:lstStyle/>
          <a:p>
            <a:pPr marL="342900" indent="-342900" algn="ctr">
              <a:spcBef>
                <a:spcPct val="20000"/>
              </a:spcBef>
            </a:pPr>
            <a:r>
              <a:rPr lang="tr-TR" sz="3200">
                <a:solidFill>
                  <a:srgbClr val="FF0000"/>
                </a:solidFill>
                <a:latin typeface="Times New Roman" pitchFamily="18" charset="0"/>
                <a:cs typeface="Times New Roman" pitchFamily="18" charset="0"/>
              </a:rPr>
              <a:t>AMAÇ</a:t>
            </a:r>
          </a:p>
        </p:txBody>
      </p:sp>
      <p:sp>
        <p:nvSpPr>
          <p:cNvPr id="47111" name="AutoShape 7"/>
          <p:cNvSpPr>
            <a:spLocks noChangeArrowheads="1"/>
          </p:cNvSpPr>
          <p:nvPr/>
        </p:nvSpPr>
        <p:spPr bwMode="auto">
          <a:xfrm>
            <a:off x="7664450" y="2995613"/>
            <a:ext cx="647700" cy="2089150"/>
          </a:xfrm>
          <a:prstGeom prst="upArrow">
            <a:avLst>
              <a:gd name="adj1" fmla="val 50000"/>
              <a:gd name="adj2" fmla="val 80637"/>
            </a:avLst>
          </a:prstGeom>
          <a:gradFill rotWithShape="1">
            <a:gsLst>
              <a:gs pos="0">
                <a:srgbClr val="475E76"/>
              </a:gs>
              <a:gs pos="100000">
                <a:srgbClr val="99CCFF"/>
              </a:gs>
            </a:gsLst>
            <a:lin ang="5400000" scaled="1"/>
          </a:gradFill>
          <a:ln w="9525">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cxnSp>
        <p:nvCxnSpPr>
          <p:cNvPr id="47112" name="_s357382"/>
          <p:cNvCxnSpPr>
            <a:cxnSpLocks noChangeShapeType="1"/>
            <a:stCxn id="47122" idx="0"/>
            <a:endCxn id="47118" idx="2"/>
          </p:cNvCxnSpPr>
          <p:nvPr/>
        </p:nvCxnSpPr>
        <p:spPr bwMode="auto">
          <a:xfrm rot="5400000" flipH="1">
            <a:off x="6122194" y="4114006"/>
            <a:ext cx="727075" cy="1020763"/>
          </a:xfrm>
          <a:prstGeom prst="bentConnector3">
            <a:avLst>
              <a:gd name="adj1" fmla="val 50000"/>
            </a:avLst>
          </a:prstGeom>
          <a:noFill/>
          <a:ln w="28575">
            <a:solidFill>
              <a:schemeClr val="tx1"/>
            </a:solidFill>
            <a:miter lim="800000"/>
            <a:headEnd/>
            <a:tailEnd/>
          </a:ln>
        </p:spPr>
      </p:cxnSp>
      <p:cxnSp>
        <p:nvCxnSpPr>
          <p:cNvPr id="47113" name="_s357383"/>
          <p:cNvCxnSpPr>
            <a:cxnSpLocks noChangeShapeType="1"/>
            <a:stCxn id="47121" idx="0"/>
            <a:endCxn id="47118" idx="2"/>
          </p:cNvCxnSpPr>
          <p:nvPr/>
        </p:nvCxnSpPr>
        <p:spPr bwMode="auto">
          <a:xfrm rot="-5400000">
            <a:off x="5172075" y="4184650"/>
            <a:ext cx="727075" cy="879475"/>
          </a:xfrm>
          <a:prstGeom prst="bentConnector3">
            <a:avLst>
              <a:gd name="adj1" fmla="val 50000"/>
            </a:avLst>
          </a:prstGeom>
          <a:noFill/>
          <a:ln w="28575">
            <a:solidFill>
              <a:schemeClr val="tx1"/>
            </a:solidFill>
            <a:miter lim="800000"/>
            <a:headEnd/>
            <a:tailEnd type="triangle" w="med" len="med"/>
          </a:ln>
        </p:spPr>
      </p:cxnSp>
      <p:cxnSp>
        <p:nvCxnSpPr>
          <p:cNvPr id="47114" name="_s357384"/>
          <p:cNvCxnSpPr>
            <a:cxnSpLocks noChangeShapeType="1"/>
            <a:stCxn id="47120" idx="0"/>
            <a:endCxn id="47117" idx="2"/>
          </p:cNvCxnSpPr>
          <p:nvPr/>
        </p:nvCxnSpPr>
        <p:spPr bwMode="auto">
          <a:xfrm rot="5400000" flipH="1">
            <a:off x="2422525" y="4156075"/>
            <a:ext cx="693738" cy="827088"/>
          </a:xfrm>
          <a:prstGeom prst="bentConnector3">
            <a:avLst>
              <a:gd name="adj1" fmla="val 50116"/>
            </a:avLst>
          </a:prstGeom>
          <a:noFill/>
          <a:ln w="28575">
            <a:solidFill>
              <a:schemeClr val="tx1"/>
            </a:solidFill>
            <a:miter lim="800000"/>
            <a:headEnd/>
            <a:tailEnd/>
          </a:ln>
        </p:spPr>
      </p:cxnSp>
      <p:cxnSp>
        <p:nvCxnSpPr>
          <p:cNvPr id="47115" name="_s357385"/>
          <p:cNvCxnSpPr>
            <a:cxnSpLocks noChangeShapeType="1"/>
            <a:stCxn id="47119" idx="0"/>
            <a:endCxn id="47117" idx="2"/>
          </p:cNvCxnSpPr>
          <p:nvPr/>
        </p:nvCxnSpPr>
        <p:spPr bwMode="auto">
          <a:xfrm rot="-5400000">
            <a:off x="1331913" y="3892550"/>
            <a:ext cx="693738" cy="1354137"/>
          </a:xfrm>
          <a:prstGeom prst="bentConnector3">
            <a:avLst>
              <a:gd name="adj1" fmla="val 50116"/>
            </a:avLst>
          </a:prstGeom>
          <a:noFill/>
          <a:ln w="28575">
            <a:solidFill>
              <a:schemeClr val="tx1"/>
            </a:solidFill>
            <a:miter lim="800000"/>
            <a:headEnd/>
            <a:tailEnd type="triangle" w="med" len="med"/>
          </a:ln>
        </p:spPr>
      </p:cxnSp>
      <p:sp>
        <p:nvSpPr>
          <p:cNvPr id="47116" name="_s357388"/>
          <p:cNvSpPr>
            <a:spLocks noChangeArrowheads="1"/>
          </p:cNvSpPr>
          <p:nvPr/>
        </p:nvSpPr>
        <p:spPr bwMode="auto">
          <a:xfrm>
            <a:off x="2717800" y="1968500"/>
            <a:ext cx="1798638" cy="439738"/>
          </a:xfrm>
          <a:prstGeom prst="roundRect">
            <a:avLst>
              <a:gd name="adj" fmla="val 16667"/>
            </a:avLst>
          </a:prstGeom>
          <a:solidFill>
            <a:srgbClr val="0033CC"/>
          </a:solidFill>
          <a:ln w="9525">
            <a:solidFill>
              <a:schemeClr val="tx1"/>
            </a:solidFill>
            <a:round/>
            <a:headEnd/>
            <a:tailEnd/>
          </a:ln>
        </p:spPr>
        <p:txBody>
          <a:bodyPr wrap="none" anchor="ctr"/>
          <a:lstStyle/>
          <a:p>
            <a:pPr algn="ctr"/>
            <a:endParaRPr lang="tr-TR" sz="1800">
              <a:latin typeface="Times New Roman" pitchFamily="18" charset="0"/>
              <a:cs typeface="Times New Roman" pitchFamily="18" charset="0"/>
            </a:endParaRPr>
          </a:p>
          <a:p>
            <a:pPr algn="ctr"/>
            <a:endParaRPr lang="tr-TR" sz="1800">
              <a:latin typeface="Times New Roman" pitchFamily="18" charset="0"/>
              <a:cs typeface="Times New Roman" pitchFamily="18" charset="0"/>
            </a:endParaRPr>
          </a:p>
        </p:txBody>
      </p:sp>
      <p:sp>
        <p:nvSpPr>
          <p:cNvPr id="47117" name="_s357389"/>
          <p:cNvSpPr>
            <a:spLocks noChangeArrowheads="1"/>
          </p:cNvSpPr>
          <p:nvPr/>
        </p:nvSpPr>
        <p:spPr bwMode="auto">
          <a:xfrm>
            <a:off x="1390650" y="3548063"/>
            <a:ext cx="1566863" cy="674687"/>
          </a:xfrm>
          <a:prstGeom prst="flowChartAlternateProcess">
            <a:avLst/>
          </a:prstGeom>
          <a:solidFill>
            <a:srgbClr val="0099FF"/>
          </a:solidFill>
          <a:ln w="9525">
            <a:solidFill>
              <a:schemeClr val="tx1"/>
            </a:solidFill>
            <a:miter lim="800000"/>
            <a:headEnd/>
            <a:tailEnd/>
          </a:ln>
        </p:spPr>
        <p:txBody>
          <a:bodyPr wrap="none" anchor="ctr"/>
          <a:lstStyle/>
          <a:p>
            <a:pPr algn="ctr"/>
            <a:endParaRPr lang="tr-TR" sz="1800">
              <a:latin typeface="Times New Roman" pitchFamily="18" charset="0"/>
              <a:cs typeface="Times New Roman" pitchFamily="18" charset="0"/>
            </a:endParaRPr>
          </a:p>
        </p:txBody>
      </p:sp>
      <p:sp>
        <p:nvSpPr>
          <p:cNvPr id="47118" name="_s357390"/>
          <p:cNvSpPr>
            <a:spLocks noChangeArrowheads="1"/>
          </p:cNvSpPr>
          <p:nvPr/>
        </p:nvSpPr>
        <p:spPr bwMode="auto">
          <a:xfrm>
            <a:off x="4656138" y="3586163"/>
            <a:ext cx="1717675" cy="674687"/>
          </a:xfrm>
          <a:prstGeom prst="roundRect">
            <a:avLst>
              <a:gd name="adj" fmla="val 16704"/>
            </a:avLst>
          </a:prstGeom>
          <a:solidFill>
            <a:srgbClr val="0099FF"/>
          </a:solidFill>
          <a:ln w="9525">
            <a:solidFill>
              <a:schemeClr val="tx1"/>
            </a:solidFill>
            <a:round/>
            <a:headEnd/>
            <a:tailEnd/>
          </a:ln>
        </p:spPr>
        <p:txBody>
          <a:bodyPr wrap="none" anchor="ctr"/>
          <a:lstStyle/>
          <a:p>
            <a:pPr algn="ctr"/>
            <a:endParaRPr lang="tr-TR" sz="1600">
              <a:latin typeface="Times New Roman" pitchFamily="18" charset="0"/>
              <a:cs typeface="Times New Roman" pitchFamily="18" charset="0"/>
            </a:endParaRPr>
          </a:p>
        </p:txBody>
      </p:sp>
      <p:sp>
        <p:nvSpPr>
          <p:cNvPr id="47119" name="_s357391"/>
          <p:cNvSpPr>
            <a:spLocks noChangeArrowheads="1"/>
          </p:cNvSpPr>
          <p:nvPr/>
        </p:nvSpPr>
        <p:spPr bwMode="auto">
          <a:xfrm>
            <a:off x="238125" y="4916488"/>
            <a:ext cx="1371600" cy="817562"/>
          </a:xfrm>
          <a:prstGeom prst="roundRect">
            <a:avLst>
              <a:gd name="adj" fmla="val 16667"/>
            </a:avLst>
          </a:prstGeom>
          <a:solidFill>
            <a:srgbClr val="00CCFF"/>
          </a:solidFill>
          <a:ln w="9525">
            <a:solidFill>
              <a:schemeClr val="tx1"/>
            </a:solidFill>
            <a:round/>
            <a:headEnd/>
            <a:tailEnd/>
          </a:ln>
        </p:spPr>
        <p:txBody>
          <a:bodyPr wrap="none" anchor="ctr"/>
          <a:lstStyle/>
          <a:p>
            <a:pPr algn="ctr"/>
            <a:endParaRPr lang="tr-TR" sz="1800">
              <a:latin typeface="Times New Roman" pitchFamily="18" charset="0"/>
              <a:cs typeface="Times New Roman" pitchFamily="18" charset="0"/>
            </a:endParaRPr>
          </a:p>
        </p:txBody>
      </p:sp>
      <p:sp>
        <p:nvSpPr>
          <p:cNvPr id="47120" name="_s357392"/>
          <p:cNvSpPr>
            <a:spLocks noChangeArrowheads="1"/>
          </p:cNvSpPr>
          <p:nvPr/>
        </p:nvSpPr>
        <p:spPr bwMode="auto">
          <a:xfrm>
            <a:off x="2325688" y="4916488"/>
            <a:ext cx="1225550" cy="817562"/>
          </a:xfrm>
          <a:prstGeom prst="roundRect">
            <a:avLst>
              <a:gd name="adj" fmla="val 22468"/>
            </a:avLst>
          </a:prstGeom>
          <a:solidFill>
            <a:srgbClr val="00CCFF"/>
          </a:solidFill>
          <a:ln w="9525">
            <a:solidFill>
              <a:schemeClr val="tx1"/>
            </a:solidFill>
            <a:round/>
            <a:headEnd/>
            <a:tailEnd/>
          </a:ln>
        </p:spPr>
        <p:txBody>
          <a:bodyPr wrap="none" anchor="ctr"/>
          <a:lstStyle/>
          <a:p>
            <a:pPr algn="ctr"/>
            <a:endParaRPr lang="tr-TR" sz="1800">
              <a:latin typeface="Times New Roman" pitchFamily="18" charset="0"/>
              <a:cs typeface="Times New Roman" pitchFamily="18" charset="0"/>
            </a:endParaRPr>
          </a:p>
        </p:txBody>
      </p:sp>
      <p:sp>
        <p:nvSpPr>
          <p:cNvPr id="47121" name="_s357393"/>
          <p:cNvSpPr>
            <a:spLocks noChangeArrowheads="1"/>
          </p:cNvSpPr>
          <p:nvPr/>
        </p:nvSpPr>
        <p:spPr bwMode="auto">
          <a:xfrm>
            <a:off x="3983038" y="4987925"/>
            <a:ext cx="1439862" cy="746125"/>
          </a:xfrm>
          <a:prstGeom prst="roundRect">
            <a:avLst>
              <a:gd name="adj" fmla="val 16667"/>
            </a:avLst>
          </a:prstGeom>
          <a:solidFill>
            <a:srgbClr val="00CCFF"/>
          </a:solidFill>
          <a:ln w="9525">
            <a:solidFill>
              <a:schemeClr val="tx1"/>
            </a:solidFill>
            <a:round/>
            <a:headEnd/>
            <a:tailEnd/>
          </a:ln>
        </p:spPr>
        <p:txBody>
          <a:bodyPr wrap="none" anchor="ctr"/>
          <a:lstStyle/>
          <a:p>
            <a:pPr algn="ctr"/>
            <a:endParaRPr lang="tr-TR" sz="1800">
              <a:latin typeface="Times New Roman" pitchFamily="18" charset="0"/>
              <a:cs typeface="Times New Roman" pitchFamily="18" charset="0"/>
            </a:endParaRPr>
          </a:p>
        </p:txBody>
      </p:sp>
      <p:sp>
        <p:nvSpPr>
          <p:cNvPr id="47122" name="_s357394"/>
          <p:cNvSpPr>
            <a:spLocks noChangeArrowheads="1"/>
          </p:cNvSpPr>
          <p:nvPr/>
        </p:nvSpPr>
        <p:spPr bwMode="auto">
          <a:xfrm>
            <a:off x="5783263" y="4987925"/>
            <a:ext cx="1349375" cy="746125"/>
          </a:xfrm>
          <a:prstGeom prst="roundRect">
            <a:avLst>
              <a:gd name="adj" fmla="val 16667"/>
            </a:avLst>
          </a:prstGeom>
          <a:solidFill>
            <a:srgbClr val="00CCFF"/>
          </a:solidFill>
          <a:ln w="9525">
            <a:solidFill>
              <a:schemeClr val="tx1"/>
            </a:solidFill>
            <a:round/>
            <a:headEnd/>
            <a:tailEnd/>
          </a:ln>
        </p:spPr>
        <p:txBody>
          <a:bodyPr wrap="none" anchor="ctr"/>
          <a:lstStyle/>
          <a:p>
            <a:pPr algn="ctr"/>
            <a:endParaRPr lang="tr-TR" sz="1800">
              <a:latin typeface="Times New Roman" pitchFamily="18" charset="0"/>
              <a:cs typeface="Times New Roman" pitchFamily="18" charset="0"/>
            </a:endParaRPr>
          </a:p>
        </p:txBody>
      </p:sp>
      <p:cxnSp>
        <p:nvCxnSpPr>
          <p:cNvPr id="47123" name="AutoShape 19"/>
          <p:cNvCxnSpPr>
            <a:cxnSpLocks noChangeShapeType="1"/>
            <a:stCxn id="47118" idx="0"/>
            <a:endCxn id="47116" idx="2"/>
          </p:cNvCxnSpPr>
          <p:nvPr/>
        </p:nvCxnSpPr>
        <p:spPr bwMode="auto">
          <a:xfrm rot="5400000" flipH="1">
            <a:off x="4358481" y="1969295"/>
            <a:ext cx="1177925" cy="2055812"/>
          </a:xfrm>
          <a:prstGeom prst="bentConnector3">
            <a:avLst>
              <a:gd name="adj1" fmla="val 50000"/>
            </a:avLst>
          </a:prstGeom>
          <a:noFill/>
          <a:ln w="22225">
            <a:solidFill>
              <a:schemeClr val="tx1"/>
            </a:solidFill>
            <a:miter lim="800000"/>
            <a:headEnd/>
            <a:tailEnd type="triangle" w="med" len="med"/>
          </a:ln>
        </p:spPr>
      </p:cxnSp>
      <p:cxnSp>
        <p:nvCxnSpPr>
          <p:cNvPr id="47124" name="AutoShape 20"/>
          <p:cNvCxnSpPr>
            <a:cxnSpLocks noChangeShapeType="1"/>
            <a:stCxn id="47117" idx="0"/>
            <a:endCxn id="47116" idx="2"/>
          </p:cNvCxnSpPr>
          <p:nvPr/>
        </p:nvCxnSpPr>
        <p:spPr bwMode="auto">
          <a:xfrm rot="-5400000">
            <a:off x="2567781" y="2196307"/>
            <a:ext cx="1139825" cy="1563688"/>
          </a:xfrm>
          <a:prstGeom prst="bentConnector3">
            <a:avLst>
              <a:gd name="adj1" fmla="val 50000"/>
            </a:avLst>
          </a:prstGeom>
          <a:noFill/>
          <a:ln w="22225">
            <a:solidFill>
              <a:schemeClr val="tx1"/>
            </a:solidFill>
            <a:miter lim="800000"/>
            <a:headEnd/>
            <a:tailEnd type="triangle" w="med" len="med"/>
          </a:ln>
        </p:spPr>
      </p:cxnSp>
      <p:sp>
        <p:nvSpPr>
          <p:cNvPr id="47125" name="Text Box 21"/>
          <p:cNvSpPr txBox="1">
            <a:spLocks noChangeArrowheads="1"/>
          </p:cNvSpPr>
          <p:nvPr/>
        </p:nvSpPr>
        <p:spPr bwMode="auto">
          <a:xfrm>
            <a:off x="608013" y="6237288"/>
            <a:ext cx="184150" cy="369887"/>
          </a:xfrm>
          <a:prstGeom prst="rect">
            <a:avLst/>
          </a:prstGeom>
          <a:noFill/>
          <a:ln w="9525">
            <a:noFill/>
            <a:miter lim="800000"/>
            <a:headEnd/>
            <a:tailEnd/>
          </a:ln>
        </p:spPr>
        <p:txBody>
          <a:bodyPr wrap="none">
            <a:spAutoFit/>
          </a:bodyPr>
          <a:lstStyle/>
          <a:p>
            <a:pPr eaLnBrk="0" hangingPunct="0"/>
            <a:endParaRPr lang="tr-TR" sz="1800">
              <a:latin typeface="Times New Roman" pitchFamily="18" charset="0"/>
              <a:cs typeface="Times New Roman" pitchFamily="18" charset="0"/>
            </a:endParaRPr>
          </a:p>
        </p:txBody>
      </p:sp>
      <p:sp>
        <p:nvSpPr>
          <p:cNvPr id="47126" name="Text Box 22"/>
          <p:cNvSpPr txBox="1">
            <a:spLocks noChangeArrowheads="1"/>
          </p:cNvSpPr>
          <p:nvPr/>
        </p:nvSpPr>
        <p:spPr bwMode="auto">
          <a:xfrm>
            <a:off x="0" y="6491288"/>
            <a:ext cx="1422400" cy="369887"/>
          </a:xfrm>
          <a:prstGeom prst="rect">
            <a:avLst/>
          </a:prstGeom>
          <a:noFill/>
          <a:ln w="9525">
            <a:noFill/>
            <a:miter lim="800000"/>
            <a:headEnd/>
            <a:tailEnd/>
          </a:ln>
        </p:spPr>
        <p:txBody>
          <a:bodyPr wrap="none">
            <a:spAutoFit/>
          </a:bodyPr>
          <a:lstStyle/>
          <a:p>
            <a:pPr eaLnBrk="0" hangingPunct="0"/>
            <a:r>
              <a:rPr lang="tr-TR" sz="1800" i="1">
                <a:solidFill>
                  <a:srgbClr val="FF0000"/>
                </a:solidFill>
                <a:latin typeface="Times New Roman" pitchFamily="18" charset="0"/>
                <a:cs typeface="Times New Roman" pitchFamily="18" charset="0"/>
              </a:rPr>
              <a:t>Özel hedefler</a:t>
            </a:r>
          </a:p>
        </p:txBody>
      </p:sp>
      <p:sp>
        <p:nvSpPr>
          <p:cNvPr id="47127" name="Text Box 23"/>
          <p:cNvSpPr txBox="1">
            <a:spLocks noChangeArrowheads="1"/>
          </p:cNvSpPr>
          <p:nvPr/>
        </p:nvSpPr>
        <p:spPr bwMode="auto">
          <a:xfrm>
            <a:off x="228600" y="2819400"/>
            <a:ext cx="1344613" cy="369888"/>
          </a:xfrm>
          <a:prstGeom prst="rect">
            <a:avLst/>
          </a:prstGeom>
          <a:noFill/>
          <a:ln w="9525">
            <a:noFill/>
            <a:miter lim="800000"/>
            <a:headEnd/>
            <a:tailEnd/>
          </a:ln>
        </p:spPr>
        <p:txBody>
          <a:bodyPr wrap="none">
            <a:spAutoFit/>
          </a:bodyPr>
          <a:lstStyle/>
          <a:p>
            <a:pPr eaLnBrk="0" hangingPunct="0"/>
            <a:r>
              <a:rPr lang="tr-TR" sz="1800" i="1">
                <a:solidFill>
                  <a:srgbClr val="FF0000"/>
                </a:solidFill>
                <a:latin typeface="Times New Roman" pitchFamily="18" charset="0"/>
                <a:cs typeface="Times New Roman" pitchFamily="18" charset="0"/>
              </a:rPr>
              <a:t>Ara hedefler</a:t>
            </a:r>
          </a:p>
        </p:txBody>
      </p:sp>
      <p:sp>
        <p:nvSpPr>
          <p:cNvPr id="47128" name="Text Box 24"/>
          <p:cNvSpPr txBox="1">
            <a:spLocks noChangeArrowheads="1"/>
          </p:cNvSpPr>
          <p:nvPr/>
        </p:nvSpPr>
        <p:spPr bwMode="auto">
          <a:xfrm>
            <a:off x="392113" y="2060575"/>
            <a:ext cx="1344612" cy="369888"/>
          </a:xfrm>
          <a:prstGeom prst="rect">
            <a:avLst/>
          </a:prstGeom>
          <a:noFill/>
          <a:ln w="9525">
            <a:noFill/>
            <a:miter lim="800000"/>
            <a:headEnd/>
            <a:tailEnd/>
          </a:ln>
        </p:spPr>
        <p:txBody>
          <a:bodyPr wrap="none">
            <a:spAutoFit/>
          </a:bodyPr>
          <a:lstStyle/>
          <a:p>
            <a:pPr eaLnBrk="0" hangingPunct="0"/>
            <a:r>
              <a:rPr lang="tr-TR" sz="1800" i="1">
                <a:solidFill>
                  <a:srgbClr val="FF0000"/>
                </a:solidFill>
                <a:latin typeface="Times New Roman" pitchFamily="18" charset="0"/>
                <a:cs typeface="Times New Roman" pitchFamily="18" charset="0"/>
              </a:rPr>
              <a:t>Genel Hedef</a:t>
            </a:r>
          </a:p>
        </p:txBody>
      </p:sp>
      <p:sp>
        <p:nvSpPr>
          <p:cNvPr id="47129" name="AutoShape 25"/>
          <p:cNvSpPr>
            <a:spLocks noChangeArrowheads="1"/>
          </p:cNvSpPr>
          <p:nvPr/>
        </p:nvSpPr>
        <p:spPr bwMode="auto">
          <a:xfrm rot="1163071">
            <a:off x="3281363" y="5730875"/>
            <a:ext cx="1562100" cy="1052513"/>
          </a:xfrm>
          <a:prstGeom prst="leftArrow">
            <a:avLst>
              <a:gd name="adj1" fmla="val 50000"/>
              <a:gd name="adj2" fmla="val 37104"/>
            </a:avLst>
          </a:prstGeom>
          <a:solidFill>
            <a:schemeClr val="accent1"/>
          </a:solidFill>
          <a:ln w="9525">
            <a:solidFill>
              <a:srgbClr val="99CCFF"/>
            </a:solidFill>
            <a:miter lim="800000"/>
            <a:headEnd/>
            <a:tailEnd/>
          </a:ln>
        </p:spPr>
        <p:txBody>
          <a:bodyPr wrap="none" anchor="ctr"/>
          <a:lstStyle/>
          <a:p>
            <a:pPr algn="ctr" eaLnBrk="0" hangingPunct="0"/>
            <a:r>
              <a:rPr lang="tr-TR" sz="1600" b="1" i="1">
                <a:latin typeface="Times New Roman" pitchFamily="18" charset="0"/>
                <a:cs typeface="Times New Roman" pitchFamily="18" charset="0"/>
              </a:rPr>
              <a:t>Belirlenen </a:t>
            </a:r>
          </a:p>
          <a:p>
            <a:pPr algn="ctr" eaLnBrk="0" hangingPunct="0"/>
            <a:r>
              <a:rPr lang="tr-TR" sz="1600" b="1" i="1">
                <a:latin typeface="Times New Roman" pitchFamily="18" charset="0"/>
                <a:cs typeface="Times New Roman" pitchFamily="18" charset="0"/>
              </a:rPr>
              <a:t>yaklaşım</a:t>
            </a:r>
          </a:p>
        </p:txBody>
      </p:sp>
      <p:sp>
        <p:nvSpPr>
          <p:cNvPr id="26" name="Slide Number Placeholder 25"/>
          <p:cNvSpPr>
            <a:spLocks noGrp="1"/>
          </p:cNvSpPr>
          <p:nvPr>
            <p:ph type="sldNum" sz="quarter" idx="12"/>
          </p:nvPr>
        </p:nvSpPr>
        <p:spPr/>
        <p:txBody>
          <a:bodyPr/>
          <a:lstStyle/>
          <a:p>
            <a:pPr>
              <a:defRPr/>
            </a:pPr>
            <a:fld id="{EDA88641-8642-4A21-BE4D-26AA5A9A586D}" type="slidenum">
              <a:rPr lang="tr-TR">
                <a:latin typeface="Times New Roman" pitchFamily="18" charset="0"/>
                <a:cs typeface="Times New Roman" pitchFamily="18" charset="0"/>
              </a:rPr>
              <a:pPr>
                <a:defRPr/>
              </a:pPr>
              <a:t>44</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sz="quarter" idx="1"/>
          </p:nvPr>
        </p:nvSpPr>
        <p:spPr>
          <a:xfrm>
            <a:off x="468313" y="1844675"/>
            <a:ext cx="8229600" cy="2870200"/>
          </a:xfrm>
        </p:spPr>
        <p:txBody>
          <a:bodyPr/>
          <a:lstStyle/>
          <a:p>
            <a:pPr marL="547688" lvl="1" indent="-273050" eaLnBrk="1" hangingPunct="1">
              <a:buFont typeface="Arial" charset="0"/>
              <a:buNone/>
            </a:pPr>
            <a:endParaRPr lang="tr-TR" i="1" smtClean="0">
              <a:latin typeface="Times New Roman" pitchFamily="18" charset="0"/>
              <a:cs typeface="Times New Roman" pitchFamily="18" charset="0"/>
            </a:endParaRPr>
          </a:p>
          <a:p>
            <a:pPr marL="273050" indent="-273050" eaLnBrk="1" hangingPunct="1">
              <a:buFont typeface="Wingdings 3" pitchFamily="18" charset="2"/>
              <a:buChar char=""/>
            </a:pPr>
            <a:r>
              <a:rPr lang="tr-TR" smtClean="0">
                <a:latin typeface="Times New Roman" pitchFamily="18" charset="0"/>
                <a:cs typeface="Times New Roman" pitchFamily="18" charset="0"/>
              </a:rPr>
              <a:t>SORU </a:t>
            </a:r>
          </a:p>
          <a:p>
            <a:pPr marL="547688" lvl="1" indent="-273050" eaLnBrk="1" hangingPunct="1">
              <a:buFont typeface="Wingdings 3" pitchFamily="18" charset="2"/>
              <a:buChar char=""/>
            </a:pPr>
            <a:r>
              <a:rPr lang="tr-TR" i="1" smtClean="0">
                <a:latin typeface="Times New Roman" pitchFamily="18" charset="0"/>
                <a:cs typeface="Times New Roman" pitchFamily="18" charset="0"/>
              </a:rPr>
              <a:t>Hedef ağacınızdan kendi proje stratejinizi seçin ve proje kapsamınızı belirleyin..</a:t>
            </a:r>
          </a:p>
        </p:txBody>
      </p:sp>
      <p:sp>
        <p:nvSpPr>
          <p:cNvPr id="11" name="Slide Number Placeholder 10"/>
          <p:cNvSpPr>
            <a:spLocks noGrp="1"/>
          </p:cNvSpPr>
          <p:nvPr>
            <p:ph type="sldNum" sz="quarter" idx="12"/>
          </p:nvPr>
        </p:nvSpPr>
        <p:spPr/>
        <p:txBody>
          <a:bodyPr/>
          <a:lstStyle/>
          <a:p>
            <a:pPr>
              <a:defRPr/>
            </a:pPr>
            <a:fld id="{DDEFF006-6304-4009-9349-4C3D25E33EFF}" type="slidenum">
              <a:rPr lang="tr-TR">
                <a:latin typeface="Times New Roman" pitchFamily="18" charset="0"/>
                <a:cs typeface="Times New Roman" pitchFamily="18" charset="0"/>
              </a:rPr>
              <a:pPr>
                <a:defRPr/>
              </a:pPr>
              <a:t>45</a:t>
            </a:fld>
            <a:endParaRPr lang="tr-TR">
              <a:latin typeface="Times New Roman" pitchFamily="18" charset="0"/>
              <a:cs typeface="Times New Roman" pitchFamily="18" charset="0"/>
            </a:endParaRPr>
          </a:p>
        </p:txBody>
      </p:sp>
      <p:sp>
        <p:nvSpPr>
          <p:cNvPr id="48132" name="TextBox 12"/>
          <p:cNvSpPr txBox="1">
            <a:spLocks noChangeArrowheads="1"/>
          </p:cNvSpPr>
          <p:nvPr/>
        </p:nvSpPr>
        <p:spPr bwMode="auto">
          <a:xfrm>
            <a:off x="7524750" y="260350"/>
            <a:ext cx="1208088" cy="2862263"/>
          </a:xfrm>
          <a:prstGeom prst="rect">
            <a:avLst/>
          </a:prstGeom>
          <a:noFill/>
          <a:ln w="9525">
            <a:noFill/>
            <a:miter lim="800000"/>
            <a:headEnd/>
            <a:tailEnd/>
          </a:ln>
        </p:spPr>
        <p:txBody>
          <a:bodyPr wrap="none">
            <a:spAutoFit/>
          </a:bodyPr>
          <a:lstStyle/>
          <a:p>
            <a:r>
              <a:rPr lang="tr-TR" sz="1800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04800" y="1828800"/>
            <a:ext cx="8229600" cy="2819400"/>
          </a:xfrm>
          <a:prstGeom prst="rect">
            <a:avLst/>
          </a:prstGeom>
          <a:noFill/>
          <a:ln w="9525">
            <a:noFill/>
            <a:miter lim="800000"/>
            <a:headEnd/>
            <a:tailEnd/>
          </a:ln>
        </p:spPr>
        <p:txBody>
          <a:bodyPr anchor="ctr"/>
          <a:lstStyle/>
          <a:p>
            <a:pPr algn="ctr"/>
            <a:r>
              <a:rPr lang="tr-TR" sz="3600" b="1">
                <a:latin typeface="Times New Roman" pitchFamily="18" charset="0"/>
                <a:cs typeface="Times New Roman" pitchFamily="18" charset="0"/>
              </a:rPr>
              <a:t>PLANLAMA EVRESİ </a:t>
            </a:r>
          </a:p>
          <a:p>
            <a:pPr algn="ctr"/>
            <a:endParaRPr lang="tr-TR" sz="4400" b="1">
              <a:latin typeface="Times New Roman" pitchFamily="18" charset="0"/>
              <a:cs typeface="Times New Roman" pitchFamily="18" charset="0"/>
            </a:endParaRPr>
          </a:p>
          <a:p>
            <a:pPr algn="ctr"/>
            <a:r>
              <a:rPr lang="tr-TR" sz="2000" b="1">
                <a:latin typeface="Times New Roman" pitchFamily="18" charset="0"/>
                <a:cs typeface="Times New Roman" pitchFamily="18" charset="0"/>
              </a:rPr>
              <a:t>Mantıksal Çerçeve Matrisinin Hazırlanması</a:t>
            </a:r>
          </a:p>
          <a:p>
            <a:pPr algn="ctr"/>
            <a:r>
              <a:rPr lang="tr-TR" sz="2000" b="1">
                <a:latin typeface="Times New Roman" pitchFamily="18" charset="0"/>
                <a:cs typeface="Times New Roman" pitchFamily="18" charset="0"/>
              </a:rPr>
              <a:t>Faaliyet Planı</a:t>
            </a:r>
          </a:p>
          <a:p>
            <a:pPr algn="ctr"/>
            <a:r>
              <a:rPr lang="tr-TR" sz="2000" b="1">
                <a:latin typeface="Times New Roman" pitchFamily="18" charset="0"/>
                <a:cs typeface="Times New Roman" pitchFamily="18" charset="0"/>
              </a:rPr>
              <a:t>Bütçe</a:t>
            </a:r>
          </a:p>
        </p:txBody>
      </p:sp>
      <p:sp>
        <p:nvSpPr>
          <p:cNvPr id="3" name="Slide Number Placeholder 2"/>
          <p:cNvSpPr>
            <a:spLocks noGrp="1"/>
          </p:cNvSpPr>
          <p:nvPr>
            <p:ph type="sldNum" sz="quarter" idx="12"/>
          </p:nvPr>
        </p:nvSpPr>
        <p:spPr/>
        <p:txBody>
          <a:bodyPr/>
          <a:lstStyle/>
          <a:p>
            <a:pPr>
              <a:defRPr/>
            </a:pPr>
            <a:fld id="{F6D009A6-F69A-4EA2-8B1D-FA4417E474AF}" type="slidenum">
              <a:rPr lang="tr-TR">
                <a:latin typeface="Times New Roman" pitchFamily="18" charset="0"/>
                <a:cs typeface="Times New Roman" pitchFamily="18" charset="0"/>
              </a:rPr>
              <a:pPr>
                <a:defRPr/>
              </a:pPr>
              <a:t>46</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idx="1"/>
          </p:nvPr>
        </p:nvSpPr>
        <p:spPr/>
        <p:txBody>
          <a:bodyPr/>
          <a:lstStyle/>
          <a:p>
            <a:pPr eaLnBrk="1" hangingPunct="1">
              <a:buFontTx/>
              <a:buNone/>
            </a:pPr>
            <a:endParaRPr lang="tr-TR" smtClean="0">
              <a:latin typeface="Times New Roman" pitchFamily="18" charset="0"/>
              <a:cs typeface="Times New Roman" pitchFamily="18" charset="0"/>
            </a:endParaRPr>
          </a:p>
          <a:p>
            <a:pPr eaLnBrk="1" hangingPunct="1">
              <a:buFontTx/>
              <a:buNone/>
            </a:pPr>
            <a:r>
              <a:rPr lang="tr-TR" sz="2400" smtClean="0">
                <a:latin typeface="Times New Roman" pitchFamily="18" charset="0"/>
                <a:cs typeface="Times New Roman" pitchFamily="18" charset="0"/>
              </a:rPr>
              <a:t>   Mantıksal Çerçeve Yaklaşımının planlama için kullandığı araç Mantıksal Çerçeve Matrisidir (MÇM).</a:t>
            </a:r>
          </a:p>
          <a:p>
            <a:pPr algn="ctr" eaLnBrk="1" hangingPunct="1">
              <a:buFontTx/>
              <a:buNone/>
            </a:pPr>
            <a:endParaRPr lang="tr-TR" sz="2400" smtClean="0">
              <a:latin typeface="Times New Roman" pitchFamily="18" charset="0"/>
              <a:cs typeface="Times New Roman" pitchFamily="18" charset="0"/>
            </a:endParaRPr>
          </a:p>
          <a:p>
            <a:pPr algn="ctr" eaLnBrk="1" hangingPunct="1">
              <a:buFontTx/>
              <a:buNone/>
            </a:pPr>
            <a:r>
              <a:rPr lang="tr-TR" sz="2400" smtClean="0">
                <a:latin typeface="Times New Roman" pitchFamily="18" charset="0"/>
                <a:cs typeface="Times New Roman" pitchFamily="18" charset="0"/>
              </a:rPr>
              <a:t>MCM, bir süreç olarak Mantıksal Çerçeve Yaklaşımının sonuçlarını sunan bir formattır.</a:t>
            </a:r>
          </a:p>
          <a:p>
            <a:pPr algn="ctr" eaLnBrk="1" hangingPunct="1">
              <a:buFontTx/>
              <a:buNone/>
            </a:pPr>
            <a:endParaRPr lang="tr-TR" sz="2400" smtClean="0">
              <a:latin typeface="Times New Roman" pitchFamily="18" charset="0"/>
              <a:cs typeface="Times New Roman" pitchFamily="18" charset="0"/>
            </a:endParaRPr>
          </a:p>
          <a:p>
            <a:pPr algn="ctr" eaLnBrk="1" hangingPunct="1">
              <a:buFontTx/>
              <a:buNone/>
            </a:pPr>
            <a:r>
              <a:rPr lang="tr-TR" sz="2400" smtClean="0">
                <a:latin typeface="Times New Roman" pitchFamily="18" charset="0"/>
                <a:cs typeface="Times New Roman" pitchFamily="18" charset="0"/>
              </a:rPr>
              <a:t>Analiz aşamasında elde edilen verilerle MÇM oluşturulur.  </a:t>
            </a:r>
            <a:endParaRPr lang="en-US" sz="2400" smtClean="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4A02C9E5-0347-484D-8038-E3E5BCD2BB5F}" type="slidenum">
              <a:rPr lang="tr-TR">
                <a:latin typeface="Times New Roman" pitchFamily="18" charset="0"/>
                <a:cs typeface="Times New Roman" pitchFamily="18" charset="0"/>
              </a:rPr>
              <a:pPr>
                <a:defRPr/>
              </a:pPr>
              <a:t>47</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838200" y="2209800"/>
            <a:ext cx="1828800" cy="598488"/>
          </a:xfrm>
          <a:prstGeom prst="rect">
            <a:avLst/>
          </a:prstGeom>
          <a:solidFill>
            <a:srgbClr val="547CFA"/>
          </a:solidFill>
          <a:ln w="12700">
            <a:solidFill>
              <a:schemeClr val="tx1"/>
            </a:solidFill>
            <a:miter lim="800000"/>
            <a:headEnd/>
            <a:tailEnd/>
          </a:ln>
        </p:spPr>
        <p:txBody>
          <a:bodyPr wrap="none" anchor="ctr"/>
          <a:lstStyle/>
          <a:p>
            <a:r>
              <a:rPr lang="tr-TR" sz="1600" b="1">
                <a:latin typeface="Times New Roman" pitchFamily="18" charset="0"/>
                <a:cs typeface="Times New Roman" pitchFamily="18" charset="0"/>
              </a:rPr>
              <a:t>Proje Amacı</a:t>
            </a:r>
          </a:p>
        </p:txBody>
      </p:sp>
      <p:sp>
        <p:nvSpPr>
          <p:cNvPr id="51203" name="Rectangle 3"/>
          <p:cNvSpPr>
            <a:spLocks noChangeArrowheads="1"/>
          </p:cNvSpPr>
          <p:nvPr/>
        </p:nvSpPr>
        <p:spPr bwMode="auto">
          <a:xfrm>
            <a:off x="0" y="0"/>
            <a:ext cx="9144000" cy="736600"/>
          </a:xfrm>
          <a:prstGeom prst="rect">
            <a:avLst/>
          </a:prstGeom>
          <a:noFill/>
          <a:ln w="12700">
            <a:noFill/>
            <a:miter lim="800000"/>
            <a:headEnd/>
            <a:tailEnd/>
          </a:ln>
        </p:spPr>
        <p:txBody>
          <a:bodyPr lIns="90488" tIns="44450" rIns="90488" bIns="44450" anchor="ctr"/>
          <a:lstStyle/>
          <a:p>
            <a:r>
              <a:rPr lang="tr-TR" sz="3600" b="1">
                <a:latin typeface="Times New Roman" pitchFamily="18" charset="0"/>
                <a:cs typeface="Times New Roman" pitchFamily="18" charset="0"/>
              </a:rPr>
              <a:t>	      </a:t>
            </a:r>
            <a:r>
              <a:rPr lang="tr-TR" sz="3200" b="1">
                <a:latin typeface="Times New Roman" pitchFamily="18" charset="0"/>
                <a:cs typeface="Times New Roman" pitchFamily="18" charset="0"/>
              </a:rPr>
              <a:t>Mantıksal Çerçevenin Yapısı</a:t>
            </a:r>
            <a:endParaRPr lang="en-GB" sz="3200" b="1">
              <a:latin typeface="Times New Roman" pitchFamily="18" charset="0"/>
              <a:cs typeface="Times New Roman" pitchFamily="18" charset="0"/>
            </a:endParaRPr>
          </a:p>
        </p:txBody>
      </p:sp>
      <p:sp>
        <p:nvSpPr>
          <p:cNvPr id="51204" name="Text Box 4"/>
          <p:cNvSpPr txBox="1">
            <a:spLocks noChangeArrowheads="1"/>
          </p:cNvSpPr>
          <p:nvPr/>
        </p:nvSpPr>
        <p:spPr bwMode="auto">
          <a:xfrm>
            <a:off x="685800" y="4953000"/>
            <a:ext cx="7543800" cy="1466850"/>
          </a:xfrm>
          <a:prstGeom prst="rect">
            <a:avLst/>
          </a:prstGeom>
          <a:noFill/>
          <a:ln w="12700">
            <a:noFill/>
            <a:miter lim="800000"/>
            <a:headEnd/>
            <a:tailEnd/>
          </a:ln>
        </p:spPr>
        <p:txBody>
          <a:bodyPr>
            <a:spAutoFit/>
          </a:bodyPr>
          <a:lstStyle/>
          <a:p>
            <a:pPr>
              <a:spcBef>
                <a:spcPct val="50000"/>
              </a:spcBef>
            </a:pPr>
            <a:r>
              <a:rPr lang="tr-TR" sz="1800" b="1">
                <a:latin typeface="Times New Roman" pitchFamily="18" charset="0"/>
                <a:cs typeface="Times New Roman" pitchFamily="18" charset="0"/>
              </a:rPr>
              <a:t>1.EĞER önkoşullar sağlanır ve fiziksel/fiziksel olmayan girdiler harekete geçirilirse faaliyetler gerçekleşecek…</a:t>
            </a:r>
          </a:p>
          <a:p>
            <a:pPr>
              <a:spcBef>
                <a:spcPct val="50000"/>
              </a:spcBef>
            </a:pPr>
            <a:r>
              <a:rPr lang="tr-TR" sz="1800" b="1">
                <a:latin typeface="Times New Roman" pitchFamily="18" charset="0"/>
                <a:cs typeface="Times New Roman" pitchFamily="18" charset="0"/>
              </a:rPr>
              <a:t>2.Faaliyetler gerçekleşir ve varsayımlar tutarsa sonuçlara ulaşılacak…...</a:t>
            </a:r>
          </a:p>
          <a:p>
            <a:pPr>
              <a:spcBef>
                <a:spcPct val="50000"/>
              </a:spcBef>
            </a:pPr>
            <a:r>
              <a:rPr lang="tr-TR" sz="1800" b="1">
                <a:latin typeface="Times New Roman" pitchFamily="18" charset="0"/>
                <a:cs typeface="Times New Roman" pitchFamily="18" charset="0"/>
              </a:rPr>
              <a:t>3……..</a:t>
            </a:r>
          </a:p>
        </p:txBody>
      </p:sp>
      <p:sp>
        <p:nvSpPr>
          <p:cNvPr id="51205" name="Rectangle 5"/>
          <p:cNvSpPr>
            <a:spLocks noChangeArrowheads="1"/>
          </p:cNvSpPr>
          <p:nvPr/>
        </p:nvSpPr>
        <p:spPr bwMode="auto">
          <a:xfrm>
            <a:off x="838200" y="762000"/>
            <a:ext cx="1752600" cy="8286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tr-TR" sz="1600" b="1">
                <a:latin typeface="Times New Roman" pitchFamily="18" charset="0"/>
                <a:cs typeface="Times New Roman" pitchFamily="18" charset="0"/>
              </a:rPr>
              <a:t>Müdahale Mantığı-Projenin Kapsamı</a:t>
            </a:r>
            <a:endParaRPr lang="en-GB" sz="1600" b="1">
              <a:latin typeface="Times New Roman" pitchFamily="18" charset="0"/>
              <a:cs typeface="Times New Roman" pitchFamily="18" charset="0"/>
            </a:endParaRPr>
          </a:p>
        </p:txBody>
      </p:sp>
      <p:sp>
        <p:nvSpPr>
          <p:cNvPr id="51206" name="Rectangle 6"/>
          <p:cNvSpPr>
            <a:spLocks noChangeArrowheads="1"/>
          </p:cNvSpPr>
          <p:nvPr/>
        </p:nvSpPr>
        <p:spPr bwMode="auto">
          <a:xfrm>
            <a:off x="3013075" y="4344988"/>
            <a:ext cx="525463" cy="396875"/>
          </a:xfrm>
          <a:prstGeom prst="rect">
            <a:avLst/>
          </a:prstGeom>
          <a:noFill/>
          <a:ln w="12700">
            <a:noFill/>
            <a:miter lim="800000"/>
            <a:headEnd/>
            <a:tailEnd/>
          </a:ln>
        </p:spPr>
        <p:txBody>
          <a:bodyPr wrap="none" lIns="90488" tIns="44450" rIns="90488" bIns="44450">
            <a:spAutoFit/>
          </a:bodyPr>
          <a:lstStyle/>
          <a:p>
            <a:pPr algn="ctr" eaLnBrk="0" hangingPunct="0"/>
            <a:r>
              <a:rPr lang="en-GB" sz="2000">
                <a:latin typeface="Times New Roman" pitchFamily="18" charset="0"/>
                <a:cs typeface="Times New Roman" pitchFamily="18" charset="0"/>
              </a:rPr>
              <a:t>‘... </a:t>
            </a:r>
          </a:p>
        </p:txBody>
      </p:sp>
      <p:sp>
        <p:nvSpPr>
          <p:cNvPr id="51207" name="Rectangle 7"/>
          <p:cNvSpPr>
            <a:spLocks noChangeArrowheads="1"/>
          </p:cNvSpPr>
          <p:nvPr/>
        </p:nvSpPr>
        <p:spPr bwMode="auto">
          <a:xfrm>
            <a:off x="2706688" y="685800"/>
            <a:ext cx="2057400" cy="8223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tr-TR" sz="1600" b="1">
                <a:latin typeface="Times New Roman" pitchFamily="18" charset="0"/>
                <a:cs typeface="Times New Roman" pitchFamily="18" charset="0"/>
              </a:rPr>
              <a:t>Objektif Olarak Doğrulanabilir Göstergeler</a:t>
            </a:r>
            <a:endParaRPr lang="en-GB" sz="1600" b="1">
              <a:latin typeface="Times New Roman" pitchFamily="18" charset="0"/>
              <a:cs typeface="Times New Roman" pitchFamily="18" charset="0"/>
            </a:endParaRPr>
          </a:p>
        </p:txBody>
      </p:sp>
      <p:sp>
        <p:nvSpPr>
          <p:cNvPr id="51208" name="Rectangle 8"/>
          <p:cNvSpPr>
            <a:spLocks noChangeArrowheads="1"/>
          </p:cNvSpPr>
          <p:nvPr/>
        </p:nvSpPr>
        <p:spPr bwMode="auto">
          <a:xfrm>
            <a:off x="4598988" y="762000"/>
            <a:ext cx="1776412" cy="608013"/>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tr-TR" sz="1600" b="1">
                <a:latin typeface="Times New Roman" pitchFamily="18" charset="0"/>
                <a:cs typeface="Times New Roman" pitchFamily="18" charset="0"/>
              </a:rPr>
              <a:t>Doğrulama</a:t>
            </a:r>
            <a:r>
              <a:rPr lang="tr-TR" sz="1800" b="1">
                <a:latin typeface="Times New Roman" pitchFamily="18" charset="0"/>
                <a:cs typeface="Times New Roman" pitchFamily="18" charset="0"/>
              </a:rPr>
              <a:t> </a:t>
            </a:r>
            <a:r>
              <a:rPr lang="tr-TR" sz="1600" b="1">
                <a:latin typeface="Times New Roman" pitchFamily="18" charset="0"/>
                <a:cs typeface="Times New Roman" pitchFamily="18" charset="0"/>
              </a:rPr>
              <a:t>Kaynakları</a:t>
            </a:r>
            <a:endParaRPr lang="en-GB" sz="1800" b="1">
              <a:latin typeface="Times New Roman" pitchFamily="18" charset="0"/>
              <a:cs typeface="Times New Roman" pitchFamily="18" charset="0"/>
            </a:endParaRPr>
          </a:p>
        </p:txBody>
      </p:sp>
      <p:sp>
        <p:nvSpPr>
          <p:cNvPr id="51209" name="Rectangle 9"/>
          <p:cNvSpPr>
            <a:spLocks noChangeArrowheads="1"/>
          </p:cNvSpPr>
          <p:nvPr/>
        </p:nvSpPr>
        <p:spPr bwMode="auto">
          <a:xfrm>
            <a:off x="6540500" y="819150"/>
            <a:ext cx="1868488" cy="3333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tr-TR" sz="1600" b="1">
                <a:latin typeface="Times New Roman" pitchFamily="18" charset="0"/>
                <a:cs typeface="Times New Roman" pitchFamily="18" charset="0"/>
              </a:rPr>
              <a:t>Varsayımlar</a:t>
            </a:r>
            <a:endParaRPr lang="en-GB" sz="2000" b="1">
              <a:latin typeface="Times New Roman" pitchFamily="18" charset="0"/>
              <a:cs typeface="Times New Roman" pitchFamily="18" charset="0"/>
            </a:endParaRPr>
          </a:p>
        </p:txBody>
      </p:sp>
      <p:sp>
        <p:nvSpPr>
          <p:cNvPr id="51210" name="Rectangle 10"/>
          <p:cNvSpPr>
            <a:spLocks noChangeArrowheads="1"/>
          </p:cNvSpPr>
          <p:nvPr/>
        </p:nvSpPr>
        <p:spPr bwMode="auto">
          <a:xfrm>
            <a:off x="838200" y="3598863"/>
            <a:ext cx="1746250" cy="612775"/>
          </a:xfrm>
          <a:prstGeom prst="rect">
            <a:avLst/>
          </a:prstGeom>
          <a:solidFill>
            <a:srgbClr val="CCFF99"/>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51211" name="Rectangle 11"/>
          <p:cNvSpPr>
            <a:spLocks noChangeArrowheads="1"/>
          </p:cNvSpPr>
          <p:nvPr/>
        </p:nvSpPr>
        <p:spPr bwMode="auto">
          <a:xfrm>
            <a:off x="2778125" y="3598863"/>
            <a:ext cx="1701800" cy="598487"/>
          </a:xfrm>
          <a:prstGeom prst="rect">
            <a:avLst/>
          </a:prstGeom>
          <a:solidFill>
            <a:srgbClr val="BAF8F2"/>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51212" name="Rectangle 12"/>
          <p:cNvSpPr>
            <a:spLocks noChangeArrowheads="1"/>
          </p:cNvSpPr>
          <p:nvPr/>
        </p:nvSpPr>
        <p:spPr bwMode="auto">
          <a:xfrm>
            <a:off x="4670425" y="3598863"/>
            <a:ext cx="1703388" cy="598487"/>
          </a:xfrm>
          <a:prstGeom prst="rect">
            <a:avLst/>
          </a:prstGeom>
          <a:solidFill>
            <a:srgbClr val="FFD699"/>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51213" name="Rectangle 13"/>
          <p:cNvSpPr>
            <a:spLocks noChangeArrowheads="1"/>
          </p:cNvSpPr>
          <p:nvPr/>
        </p:nvSpPr>
        <p:spPr bwMode="auto">
          <a:xfrm>
            <a:off x="6577013" y="3598863"/>
            <a:ext cx="1690687" cy="598487"/>
          </a:xfrm>
          <a:prstGeom prst="rect">
            <a:avLst/>
          </a:prstGeom>
          <a:solidFill>
            <a:srgbClr val="FDA4B5"/>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51214" name="Rectangle 14"/>
          <p:cNvSpPr>
            <a:spLocks noChangeArrowheads="1"/>
          </p:cNvSpPr>
          <p:nvPr/>
        </p:nvSpPr>
        <p:spPr bwMode="auto">
          <a:xfrm>
            <a:off x="838200" y="2892425"/>
            <a:ext cx="1746250" cy="587375"/>
          </a:xfrm>
          <a:prstGeom prst="rect">
            <a:avLst/>
          </a:prstGeom>
          <a:solidFill>
            <a:srgbClr val="99FF99"/>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51215" name="Rectangle 15"/>
          <p:cNvSpPr>
            <a:spLocks noChangeArrowheads="1"/>
          </p:cNvSpPr>
          <p:nvPr/>
        </p:nvSpPr>
        <p:spPr bwMode="auto">
          <a:xfrm>
            <a:off x="2778125" y="2892425"/>
            <a:ext cx="1701800" cy="592138"/>
          </a:xfrm>
          <a:prstGeom prst="rect">
            <a:avLst/>
          </a:prstGeom>
          <a:solidFill>
            <a:srgbClr val="90AAFC"/>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51216" name="Rectangle 16"/>
          <p:cNvSpPr>
            <a:spLocks noChangeArrowheads="1"/>
          </p:cNvSpPr>
          <p:nvPr/>
        </p:nvSpPr>
        <p:spPr bwMode="auto">
          <a:xfrm>
            <a:off x="4670425" y="2892425"/>
            <a:ext cx="1703388" cy="592138"/>
          </a:xfrm>
          <a:prstGeom prst="rect">
            <a:avLst/>
          </a:prstGeom>
          <a:solidFill>
            <a:srgbClr val="FEC168"/>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51217" name="Rectangle 17"/>
          <p:cNvSpPr>
            <a:spLocks noChangeArrowheads="1"/>
          </p:cNvSpPr>
          <p:nvPr/>
        </p:nvSpPr>
        <p:spPr bwMode="auto">
          <a:xfrm>
            <a:off x="6577013" y="2892425"/>
            <a:ext cx="1690687" cy="592138"/>
          </a:xfrm>
          <a:prstGeom prst="rect">
            <a:avLst/>
          </a:prstGeom>
          <a:solidFill>
            <a:srgbClr val="F76681"/>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51218" name="Rectangle 18"/>
          <p:cNvSpPr>
            <a:spLocks noChangeArrowheads="1"/>
          </p:cNvSpPr>
          <p:nvPr/>
        </p:nvSpPr>
        <p:spPr bwMode="auto">
          <a:xfrm>
            <a:off x="2778125" y="2185988"/>
            <a:ext cx="1701800" cy="598487"/>
          </a:xfrm>
          <a:prstGeom prst="rect">
            <a:avLst/>
          </a:prstGeom>
          <a:solidFill>
            <a:srgbClr val="547CFA"/>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51219" name="Rectangle 19"/>
          <p:cNvSpPr>
            <a:spLocks noChangeArrowheads="1"/>
          </p:cNvSpPr>
          <p:nvPr/>
        </p:nvSpPr>
        <p:spPr bwMode="auto">
          <a:xfrm>
            <a:off x="4670425" y="2185988"/>
            <a:ext cx="1703388" cy="598487"/>
          </a:xfrm>
          <a:prstGeom prst="rect">
            <a:avLst/>
          </a:prstGeom>
          <a:solidFill>
            <a:srgbClr val="FEAD36"/>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51220" name="Rectangle 20"/>
          <p:cNvSpPr>
            <a:spLocks noChangeArrowheads="1"/>
          </p:cNvSpPr>
          <p:nvPr/>
        </p:nvSpPr>
        <p:spPr bwMode="auto">
          <a:xfrm>
            <a:off x="6577013" y="2185988"/>
            <a:ext cx="1690687" cy="598487"/>
          </a:xfrm>
          <a:prstGeom prst="rect">
            <a:avLst/>
          </a:prstGeom>
          <a:solidFill>
            <a:srgbClr val="E5405D"/>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51221" name="Rectangle 21"/>
          <p:cNvSpPr>
            <a:spLocks noChangeArrowheads="1"/>
          </p:cNvSpPr>
          <p:nvPr/>
        </p:nvSpPr>
        <p:spPr bwMode="auto">
          <a:xfrm>
            <a:off x="2778125" y="1484313"/>
            <a:ext cx="1701800" cy="598487"/>
          </a:xfrm>
          <a:prstGeom prst="rect">
            <a:avLst/>
          </a:prstGeom>
          <a:solidFill>
            <a:srgbClr val="0534C9"/>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51222" name="Rectangle 22"/>
          <p:cNvSpPr>
            <a:spLocks noChangeArrowheads="1"/>
          </p:cNvSpPr>
          <p:nvPr/>
        </p:nvSpPr>
        <p:spPr bwMode="auto">
          <a:xfrm>
            <a:off x="4670425" y="1484313"/>
            <a:ext cx="1703388" cy="598487"/>
          </a:xfrm>
          <a:prstGeom prst="rect">
            <a:avLst/>
          </a:prstGeom>
          <a:solidFill>
            <a:srgbClr val="E38801"/>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51223" name="Rectangle 23"/>
          <p:cNvSpPr>
            <a:spLocks noChangeArrowheads="1"/>
          </p:cNvSpPr>
          <p:nvPr/>
        </p:nvSpPr>
        <p:spPr bwMode="auto">
          <a:xfrm>
            <a:off x="838200" y="1471613"/>
            <a:ext cx="1828800" cy="596900"/>
          </a:xfrm>
          <a:prstGeom prst="rect">
            <a:avLst/>
          </a:prstGeom>
          <a:solidFill>
            <a:srgbClr val="99CC00"/>
          </a:solidFill>
          <a:ln w="12700">
            <a:solidFill>
              <a:schemeClr val="tx1"/>
            </a:solidFill>
            <a:miter lim="800000"/>
            <a:headEnd/>
            <a:tailEnd/>
          </a:ln>
        </p:spPr>
        <p:txBody>
          <a:bodyPr lIns="90488" tIns="44450" rIns="90488" bIns="44450"/>
          <a:lstStyle/>
          <a:p>
            <a:pPr eaLnBrk="0" hangingPunct="0">
              <a:spcBef>
                <a:spcPct val="50000"/>
              </a:spcBef>
            </a:pPr>
            <a:r>
              <a:rPr lang="tr-TR" sz="1600" b="1">
                <a:latin typeface="Times New Roman" pitchFamily="18" charset="0"/>
                <a:cs typeface="Times New Roman" pitchFamily="18" charset="0"/>
              </a:rPr>
              <a:t>Genel Hedef</a:t>
            </a:r>
            <a:endParaRPr lang="en-GB" sz="1600" b="1">
              <a:latin typeface="Times New Roman" pitchFamily="18" charset="0"/>
              <a:cs typeface="Times New Roman" pitchFamily="18" charset="0"/>
            </a:endParaRPr>
          </a:p>
        </p:txBody>
      </p:sp>
      <p:sp>
        <p:nvSpPr>
          <p:cNvPr id="51224" name="Rectangle 24"/>
          <p:cNvSpPr>
            <a:spLocks noChangeArrowheads="1"/>
          </p:cNvSpPr>
          <p:nvPr/>
        </p:nvSpPr>
        <p:spPr bwMode="auto">
          <a:xfrm>
            <a:off x="838200" y="2868613"/>
            <a:ext cx="1774825" cy="3333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tr-TR" sz="1600" b="1">
                <a:latin typeface="Times New Roman" pitchFamily="18" charset="0"/>
                <a:cs typeface="Times New Roman" pitchFamily="18" charset="0"/>
              </a:rPr>
              <a:t>Sonuçlar</a:t>
            </a:r>
            <a:endParaRPr lang="en-GB" sz="1600" b="1">
              <a:latin typeface="Times New Roman" pitchFamily="18" charset="0"/>
              <a:cs typeface="Times New Roman" pitchFamily="18" charset="0"/>
            </a:endParaRPr>
          </a:p>
        </p:txBody>
      </p:sp>
      <p:sp>
        <p:nvSpPr>
          <p:cNvPr id="51225" name="Rectangle 25"/>
          <p:cNvSpPr>
            <a:spLocks noChangeArrowheads="1"/>
          </p:cNvSpPr>
          <p:nvPr/>
        </p:nvSpPr>
        <p:spPr bwMode="auto">
          <a:xfrm>
            <a:off x="838200" y="3614738"/>
            <a:ext cx="1774825" cy="3333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tr-TR" sz="1600" b="1">
                <a:latin typeface="Times New Roman" pitchFamily="18" charset="0"/>
                <a:cs typeface="Times New Roman" pitchFamily="18" charset="0"/>
              </a:rPr>
              <a:t>Faaliyetler</a:t>
            </a:r>
            <a:endParaRPr lang="en-GB" sz="1600" b="1">
              <a:latin typeface="Times New Roman" pitchFamily="18" charset="0"/>
              <a:cs typeface="Times New Roman" pitchFamily="18" charset="0"/>
            </a:endParaRPr>
          </a:p>
        </p:txBody>
      </p:sp>
      <p:sp>
        <p:nvSpPr>
          <p:cNvPr id="51226" name="Line 26"/>
          <p:cNvSpPr>
            <a:spLocks noChangeShapeType="1"/>
          </p:cNvSpPr>
          <p:nvPr/>
        </p:nvSpPr>
        <p:spPr bwMode="auto">
          <a:xfrm>
            <a:off x="2365375" y="3944938"/>
            <a:ext cx="4889500" cy="0"/>
          </a:xfrm>
          <a:prstGeom prst="line">
            <a:avLst/>
          </a:prstGeom>
          <a:noFill/>
          <a:ln w="50800">
            <a:solidFill>
              <a:srgbClr val="003300"/>
            </a:solidFill>
            <a:prstDash val="sysDot"/>
            <a:round/>
            <a:headEnd/>
            <a:tailEnd type="triangle" w="med" len="med"/>
          </a:ln>
        </p:spPr>
        <p:txBody>
          <a:bodyPr wrap="none" anchor="ctr"/>
          <a:lstStyle/>
          <a:p>
            <a:endParaRPr lang="tr-TR"/>
          </a:p>
        </p:txBody>
      </p:sp>
      <p:sp>
        <p:nvSpPr>
          <p:cNvPr id="51227" name="Line 27"/>
          <p:cNvSpPr>
            <a:spLocks noChangeShapeType="1"/>
          </p:cNvSpPr>
          <p:nvPr/>
        </p:nvSpPr>
        <p:spPr bwMode="auto">
          <a:xfrm>
            <a:off x="2365375" y="3200400"/>
            <a:ext cx="4889500" cy="0"/>
          </a:xfrm>
          <a:prstGeom prst="line">
            <a:avLst/>
          </a:prstGeom>
          <a:noFill/>
          <a:ln w="50800">
            <a:solidFill>
              <a:srgbClr val="333300"/>
            </a:solidFill>
            <a:prstDash val="sysDot"/>
            <a:round/>
            <a:headEnd/>
            <a:tailEnd type="triangle" w="med" len="med"/>
          </a:ln>
        </p:spPr>
        <p:txBody>
          <a:bodyPr wrap="none" anchor="ctr"/>
          <a:lstStyle/>
          <a:p>
            <a:endParaRPr lang="tr-TR"/>
          </a:p>
        </p:txBody>
      </p:sp>
      <p:sp>
        <p:nvSpPr>
          <p:cNvPr id="51228" name="Line 28"/>
          <p:cNvSpPr>
            <a:spLocks noChangeShapeType="1"/>
          </p:cNvSpPr>
          <p:nvPr/>
        </p:nvSpPr>
        <p:spPr bwMode="auto">
          <a:xfrm flipV="1">
            <a:off x="2667000" y="2468563"/>
            <a:ext cx="4587875" cy="46037"/>
          </a:xfrm>
          <a:prstGeom prst="line">
            <a:avLst/>
          </a:prstGeom>
          <a:noFill/>
          <a:ln w="50800">
            <a:solidFill>
              <a:srgbClr val="003300"/>
            </a:solidFill>
            <a:prstDash val="sysDot"/>
            <a:round/>
            <a:headEnd/>
            <a:tailEnd type="triangle" w="med" len="med"/>
          </a:ln>
        </p:spPr>
        <p:txBody>
          <a:bodyPr wrap="none" anchor="ctr"/>
          <a:lstStyle/>
          <a:p>
            <a:endParaRPr lang="tr-TR"/>
          </a:p>
        </p:txBody>
      </p:sp>
      <p:sp>
        <p:nvSpPr>
          <p:cNvPr id="51229" name="Line 29"/>
          <p:cNvSpPr>
            <a:spLocks noChangeShapeType="1"/>
          </p:cNvSpPr>
          <p:nvPr/>
        </p:nvSpPr>
        <p:spPr bwMode="auto">
          <a:xfrm flipH="1" flipV="1">
            <a:off x="2209800" y="3311525"/>
            <a:ext cx="4733925" cy="442913"/>
          </a:xfrm>
          <a:prstGeom prst="line">
            <a:avLst/>
          </a:prstGeom>
          <a:noFill/>
          <a:ln w="50800">
            <a:solidFill>
              <a:srgbClr val="003300"/>
            </a:solidFill>
            <a:prstDash val="sysDot"/>
            <a:round/>
            <a:headEnd/>
            <a:tailEnd type="triangle" w="med" len="med"/>
          </a:ln>
        </p:spPr>
        <p:txBody>
          <a:bodyPr wrap="none" anchor="ctr"/>
          <a:lstStyle/>
          <a:p>
            <a:endParaRPr lang="tr-TR"/>
          </a:p>
        </p:txBody>
      </p:sp>
      <p:sp>
        <p:nvSpPr>
          <p:cNvPr id="51230" name="Line 30"/>
          <p:cNvSpPr>
            <a:spLocks noChangeShapeType="1"/>
          </p:cNvSpPr>
          <p:nvPr/>
        </p:nvSpPr>
        <p:spPr bwMode="auto">
          <a:xfrm flipH="1" flipV="1">
            <a:off x="2514600" y="2667000"/>
            <a:ext cx="4429125" cy="422275"/>
          </a:xfrm>
          <a:prstGeom prst="line">
            <a:avLst/>
          </a:prstGeom>
          <a:noFill/>
          <a:ln w="50800">
            <a:solidFill>
              <a:srgbClr val="003300"/>
            </a:solidFill>
            <a:prstDash val="sysDot"/>
            <a:round/>
            <a:headEnd/>
            <a:tailEnd type="triangle" w="med" len="med"/>
          </a:ln>
        </p:spPr>
        <p:txBody>
          <a:bodyPr wrap="none" anchor="ctr"/>
          <a:lstStyle/>
          <a:p>
            <a:endParaRPr lang="tr-TR"/>
          </a:p>
        </p:txBody>
      </p:sp>
      <p:sp>
        <p:nvSpPr>
          <p:cNvPr id="51231" name="Line 31"/>
          <p:cNvSpPr>
            <a:spLocks noChangeShapeType="1"/>
          </p:cNvSpPr>
          <p:nvPr/>
        </p:nvSpPr>
        <p:spPr bwMode="auto">
          <a:xfrm flipH="1" flipV="1">
            <a:off x="2209800" y="1914525"/>
            <a:ext cx="4733925" cy="442913"/>
          </a:xfrm>
          <a:prstGeom prst="line">
            <a:avLst/>
          </a:prstGeom>
          <a:noFill/>
          <a:ln w="50800">
            <a:solidFill>
              <a:srgbClr val="003300"/>
            </a:solidFill>
            <a:prstDash val="sysDot"/>
            <a:round/>
            <a:headEnd/>
            <a:tailEnd type="triangle" w="med" len="med"/>
          </a:ln>
        </p:spPr>
        <p:txBody>
          <a:bodyPr wrap="none" anchor="ctr"/>
          <a:lstStyle/>
          <a:p>
            <a:endParaRPr lang="tr-TR"/>
          </a:p>
        </p:txBody>
      </p:sp>
      <p:sp>
        <p:nvSpPr>
          <p:cNvPr id="51232" name="Rectangle 32"/>
          <p:cNvSpPr>
            <a:spLocks noChangeArrowheads="1"/>
          </p:cNvSpPr>
          <p:nvPr/>
        </p:nvSpPr>
        <p:spPr bwMode="auto">
          <a:xfrm>
            <a:off x="6540500" y="4278313"/>
            <a:ext cx="1690688" cy="598487"/>
          </a:xfrm>
          <a:prstGeom prst="rect">
            <a:avLst/>
          </a:prstGeom>
          <a:solidFill>
            <a:srgbClr val="FF99CC"/>
          </a:solidFill>
          <a:ln w="12700">
            <a:solidFill>
              <a:schemeClr val="tx1"/>
            </a:solidFill>
            <a:miter lim="800000"/>
            <a:headEnd/>
            <a:tailEnd/>
          </a:ln>
        </p:spPr>
        <p:txBody>
          <a:bodyPr wrap="none" anchor="ctr"/>
          <a:lstStyle/>
          <a:p>
            <a:pPr algn="ctr" eaLnBrk="0" hangingPunct="0"/>
            <a:endParaRPr lang="de-DE" sz="2000" b="1">
              <a:latin typeface="Times New Roman" pitchFamily="18" charset="0"/>
              <a:cs typeface="Times New Roman" pitchFamily="18" charset="0"/>
            </a:endParaRPr>
          </a:p>
        </p:txBody>
      </p:sp>
      <p:sp>
        <p:nvSpPr>
          <p:cNvPr id="51233" name="Line 33"/>
          <p:cNvSpPr>
            <a:spLocks noChangeShapeType="1"/>
          </p:cNvSpPr>
          <p:nvPr/>
        </p:nvSpPr>
        <p:spPr bwMode="auto">
          <a:xfrm flipH="1" flipV="1">
            <a:off x="2239963" y="4035425"/>
            <a:ext cx="4735512" cy="442913"/>
          </a:xfrm>
          <a:prstGeom prst="line">
            <a:avLst/>
          </a:prstGeom>
          <a:noFill/>
          <a:ln w="50800">
            <a:solidFill>
              <a:srgbClr val="003300"/>
            </a:solidFill>
            <a:prstDash val="sysDot"/>
            <a:round/>
            <a:headEnd/>
            <a:tailEnd type="triangle" w="med" len="med"/>
          </a:ln>
        </p:spPr>
        <p:txBody>
          <a:bodyPr wrap="none" anchor="ctr"/>
          <a:lstStyle/>
          <a:p>
            <a:endParaRPr lang="tr-TR"/>
          </a:p>
        </p:txBody>
      </p:sp>
      <p:sp>
        <p:nvSpPr>
          <p:cNvPr id="51234" name="Rectangle 34"/>
          <p:cNvSpPr>
            <a:spLocks noChangeArrowheads="1"/>
          </p:cNvSpPr>
          <p:nvPr/>
        </p:nvSpPr>
        <p:spPr bwMode="auto">
          <a:xfrm>
            <a:off x="2803525" y="3611563"/>
            <a:ext cx="1776413" cy="39370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tr-TR" sz="2000" b="1">
                <a:latin typeface="Times New Roman" pitchFamily="18" charset="0"/>
                <a:cs typeface="Times New Roman" pitchFamily="18" charset="0"/>
              </a:rPr>
              <a:t>Araçlar</a:t>
            </a:r>
            <a:endParaRPr lang="en-GB" sz="2000" b="1">
              <a:latin typeface="Times New Roman" pitchFamily="18" charset="0"/>
              <a:cs typeface="Times New Roman" pitchFamily="18" charset="0"/>
            </a:endParaRPr>
          </a:p>
        </p:txBody>
      </p:sp>
      <p:sp>
        <p:nvSpPr>
          <p:cNvPr id="51235" name="Rectangle 35"/>
          <p:cNvSpPr>
            <a:spLocks noChangeArrowheads="1"/>
          </p:cNvSpPr>
          <p:nvPr/>
        </p:nvSpPr>
        <p:spPr bwMode="auto">
          <a:xfrm>
            <a:off x="4676775" y="3611563"/>
            <a:ext cx="1770063" cy="39370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tr-TR" sz="2000" b="1">
                <a:latin typeface="Times New Roman" pitchFamily="18" charset="0"/>
                <a:cs typeface="Times New Roman" pitchFamily="18" charset="0"/>
              </a:rPr>
              <a:t>Maliyet</a:t>
            </a:r>
            <a:endParaRPr lang="en-GB" sz="2000" b="1">
              <a:latin typeface="Times New Roman" pitchFamily="18" charset="0"/>
              <a:cs typeface="Times New Roman" pitchFamily="18" charset="0"/>
            </a:endParaRPr>
          </a:p>
        </p:txBody>
      </p:sp>
      <p:sp>
        <p:nvSpPr>
          <p:cNvPr id="51236" name="Rectangle 36"/>
          <p:cNvSpPr>
            <a:spLocks noChangeArrowheads="1"/>
          </p:cNvSpPr>
          <p:nvPr/>
        </p:nvSpPr>
        <p:spPr bwMode="auto">
          <a:xfrm>
            <a:off x="6632575" y="4279900"/>
            <a:ext cx="2054225" cy="39370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tr-TR" sz="2000" b="1">
                <a:latin typeface="Times New Roman" pitchFamily="18" charset="0"/>
                <a:cs typeface="Times New Roman" pitchFamily="18" charset="0"/>
              </a:rPr>
              <a:t>Ön-koşullar</a:t>
            </a:r>
            <a:endParaRPr lang="en-GB" sz="2000" b="1">
              <a:latin typeface="Times New Roman" pitchFamily="18" charset="0"/>
              <a:cs typeface="Times New Roman" pitchFamily="18" charset="0"/>
            </a:endParaRPr>
          </a:p>
        </p:txBody>
      </p:sp>
      <p:sp>
        <p:nvSpPr>
          <p:cNvPr id="37" name="Slide Number Placeholder 36"/>
          <p:cNvSpPr>
            <a:spLocks noGrp="1"/>
          </p:cNvSpPr>
          <p:nvPr>
            <p:ph type="sldNum" sz="quarter" idx="12"/>
          </p:nvPr>
        </p:nvSpPr>
        <p:spPr/>
        <p:txBody>
          <a:bodyPr/>
          <a:lstStyle/>
          <a:p>
            <a:pPr>
              <a:defRPr/>
            </a:pPr>
            <a:fld id="{1FB31823-F513-45BA-A778-D5AC6C531B73}" type="slidenum">
              <a:rPr lang="tr-TR">
                <a:latin typeface="Times New Roman" pitchFamily="18" charset="0"/>
                <a:cs typeface="Times New Roman" pitchFamily="18" charset="0"/>
              </a:rPr>
              <a:pPr>
                <a:defRPr/>
              </a:pPr>
              <a:t>48</a:t>
            </a:fld>
            <a:endParaRPr lang="tr-TR">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sz="quarter" idx="1"/>
          </p:nvPr>
        </p:nvSpPr>
        <p:spPr>
          <a:xfrm>
            <a:off x="468313" y="1844675"/>
            <a:ext cx="8229600" cy="2870200"/>
          </a:xfrm>
        </p:spPr>
        <p:txBody>
          <a:bodyPr/>
          <a:lstStyle/>
          <a:p>
            <a:pPr marL="547688" lvl="1" indent="-273050" eaLnBrk="1" hangingPunct="1">
              <a:buFont typeface="Arial" charset="0"/>
              <a:buNone/>
            </a:pPr>
            <a:endParaRPr lang="tr-TR" i="1" smtClean="0">
              <a:latin typeface="Times New Roman" pitchFamily="18" charset="0"/>
              <a:cs typeface="Times New Roman" pitchFamily="18" charset="0"/>
            </a:endParaRPr>
          </a:p>
          <a:p>
            <a:pPr marL="273050" indent="-273050" eaLnBrk="1" hangingPunct="1">
              <a:buFont typeface="Wingdings 3" pitchFamily="18" charset="2"/>
              <a:buChar char=""/>
            </a:pPr>
            <a:r>
              <a:rPr lang="tr-TR" smtClean="0">
                <a:latin typeface="Times New Roman" pitchFamily="18" charset="0"/>
                <a:cs typeface="Times New Roman" pitchFamily="18" charset="0"/>
              </a:rPr>
              <a:t>ÖRNEK MANTIKSAL ÇERÇEVE</a:t>
            </a:r>
          </a:p>
          <a:p>
            <a:pPr marL="273050" indent="-273050" eaLnBrk="1" hangingPunct="1">
              <a:buFont typeface="Arial" charset="0"/>
              <a:buNone/>
            </a:pPr>
            <a:r>
              <a:rPr lang="tr-TR" i="1" smtClean="0">
                <a:latin typeface="Times New Roman" pitchFamily="18" charset="0"/>
                <a:cs typeface="Times New Roman" pitchFamily="18" charset="0"/>
              </a:rPr>
              <a:t>Şanlıurfa Sanayisinin Yeniden Yapılandırılması Projesi</a:t>
            </a:r>
          </a:p>
        </p:txBody>
      </p:sp>
      <p:sp>
        <p:nvSpPr>
          <p:cNvPr id="11" name="Slide Number Placeholder 10"/>
          <p:cNvSpPr>
            <a:spLocks noGrp="1"/>
          </p:cNvSpPr>
          <p:nvPr>
            <p:ph type="sldNum" sz="quarter" idx="12"/>
          </p:nvPr>
        </p:nvSpPr>
        <p:spPr/>
        <p:txBody>
          <a:bodyPr/>
          <a:lstStyle/>
          <a:p>
            <a:pPr>
              <a:defRPr/>
            </a:pPr>
            <a:fld id="{6B3B8E84-464F-41BE-B252-3F4092375A13}" type="slidenum">
              <a:rPr lang="tr-TR">
                <a:latin typeface="Times New Roman" pitchFamily="18" charset="0"/>
                <a:cs typeface="Times New Roman" pitchFamily="18" charset="0"/>
              </a:rPr>
              <a:pPr>
                <a:defRPr/>
              </a:pPr>
              <a:t>49</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sz="quarter" idx="1"/>
          </p:nvPr>
        </p:nvSpPr>
        <p:spPr>
          <a:xfrm>
            <a:off x="468313" y="1844675"/>
            <a:ext cx="8229600" cy="2870200"/>
          </a:xfrm>
        </p:spPr>
        <p:txBody>
          <a:bodyPr/>
          <a:lstStyle/>
          <a:p>
            <a:pPr marL="547688" lvl="1" indent="-273050" eaLnBrk="1" hangingPunct="1">
              <a:buFont typeface="Arial" charset="0"/>
              <a:buNone/>
            </a:pPr>
            <a:endParaRPr lang="tr-TR" i="1" smtClean="0">
              <a:latin typeface="Times New Roman" pitchFamily="18" charset="0"/>
              <a:cs typeface="Times New Roman" pitchFamily="18" charset="0"/>
            </a:endParaRPr>
          </a:p>
          <a:p>
            <a:pPr marL="273050" indent="-273050" eaLnBrk="1" hangingPunct="1">
              <a:buFont typeface="Wingdings 3" pitchFamily="18" charset="2"/>
              <a:buChar char=""/>
            </a:pPr>
            <a:r>
              <a:rPr lang="tr-TR" smtClean="0">
                <a:latin typeface="Times New Roman" pitchFamily="18" charset="0"/>
                <a:cs typeface="Times New Roman" pitchFamily="18" charset="0"/>
              </a:rPr>
              <a:t>SORU </a:t>
            </a:r>
          </a:p>
          <a:p>
            <a:pPr marL="547688" lvl="1" indent="-273050" eaLnBrk="1" hangingPunct="1">
              <a:buFont typeface="Wingdings 3" pitchFamily="18" charset="2"/>
              <a:buChar char=""/>
            </a:pPr>
            <a:r>
              <a:rPr lang="tr-TR" i="1" smtClean="0">
                <a:latin typeface="Times New Roman" pitchFamily="18" charset="0"/>
                <a:cs typeface="Times New Roman" pitchFamily="18" charset="0"/>
              </a:rPr>
              <a:t>Amaç mı kaynak ve süreyi belirler?</a:t>
            </a:r>
          </a:p>
          <a:p>
            <a:pPr marL="547688" lvl="1" indent="-273050" eaLnBrk="1" hangingPunct="1">
              <a:buFont typeface="Wingdings 3" pitchFamily="18" charset="2"/>
              <a:buChar char=""/>
            </a:pPr>
            <a:r>
              <a:rPr lang="tr-TR" i="1" smtClean="0">
                <a:latin typeface="Times New Roman" pitchFamily="18" charset="0"/>
                <a:cs typeface="Times New Roman" pitchFamily="18" charset="0"/>
              </a:rPr>
              <a:t>Kaynak ve süre mi amacı belirler?</a:t>
            </a:r>
            <a:endParaRPr lang="en-US" i="1" smtClean="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pPr>
              <a:defRPr/>
            </a:pPr>
            <a:fld id="{3B05FF15-A7E6-42F2-BC82-D7F5DB7C278B}" type="slidenum">
              <a:rPr lang="tr-TR">
                <a:latin typeface="Times New Roman" pitchFamily="18" charset="0"/>
                <a:cs typeface="Times New Roman" pitchFamily="18" charset="0"/>
              </a:rPr>
              <a:pPr>
                <a:defRPr/>
              </a:pPr>
              <a:t>5</a:t>
            </a:fld>
            <a:endParaRPr lang="tr-TR">
              <a:latin typeface="Times New Roman" pitchFamily="18" charset="0"/>
              <a:cs typeface="Times New Roman" pitchFamily="18" charset="0"/>
            </a:endParaRPr>
          </a:p>
        </p:txBody>
      </p:sp>
      <p:sp>
        <p:nvSpPr>
          <p:cNvPr id="7172" name="TextBox 12"/>
          <p:cNvSpPr txBox="1">
            <a:spLocks noChangeArrowheads="1"/>
          </p:cNvSpPr>
          <p:nvPr/>
        </p:nvSpPr>
        <p:spPr bwMode="auto">
          <a:xfrm>
            <a:off x="6875463" y="1412875"/>
            <a:ext cx="1209675" cy="2862263"/>
          </a:xfrm>
          <a:prstGeom prst="rect">
            <a:avLst/>
          </a:prstGeom>
          <a:noFill/>
          <a:ln w="9525">
            <a:noFill/>
            <a:miter lim="800000"/>
            <a:headEnd/>
            <a:tailEnd/>
          </a:ln>
        </p:spPr>
        <p:txBody>
          <a:bodyPr wrap="none">
            <a:spAutoFit/>
          </a:bodyPr>
          <a:lstStyle/>
          <a:p>
            <a:r>
              <a:rPr lang="tr-TR" sz="1800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1322388"/>
            <a:ext cx="3168650" cy="5688012"/>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tr-TR" sz="2000">
              <a:latin typeface="Times New Roman" pitchFamily="18" charset="0"/>
              <a:cs typeface="Times New Roman" pitchFamily="18" charset="0"/>
            </a:endParaRPr>
          </a:p>
          <a:p>
            <a:pPr marL="342900" indent="-342900">
              <a:lnSpc>
                <a:spcPct val="90000"/>
              </a:lnSpc>
              <a:spcBef>
                <a:spcPct val="20000"/>
              </a:spcBef>
              <a:buFontTx/>
              <a:buChar char="•"/>
            </a:pPr>
            <a:r>
              <a:rPr lang="tr-TR" sz="2000">
                <a:latin typeface="Times New Roman" pitchFamily="18" charset="0"/>
                <a:cs typeface="Times New Roman" pitchFamily="18" charset="0"/>
              </a:rPr>
              <a:t>Projenin </a:t>
            </a:r>
            <a:r>
              <a:rPr lang="tr-TR" sz="2400" b="1" u="sng">
                <a:solidFill>
                  <a:srgbClr val="33CC33"/>
                </a:solidFill>
                <a:latin typeface="Times New Roman" pitchFamily="18" charset="0"/>
                <a:cs typeface="Times New Roman" pitchFamily="18" charset="0"/>
              </a:rPr>
              <a:t>katkıda </a:t>
            </a:r>
            <a:r>
              <a:rPr lang="tr-TR" sz="2000">
                <a:latin typeface="Times New Roman" pitchFamily="18" charset="0"/>
                <a:cs typeface="Times New Roman" pitchFamily="18" charset="0"/>
              </a:rPr>
              <a:t>bulunacağı yüksek seviyedeki hedefler</a:t>
            </a:r>
          </a:p>
          <a:p>
            <a:pPr marL="342900" indent="-342900">
              <a:lnSpc>
                <a:spcPct val="90000"/>
              </a:lnSpc>
              <a:spcBef>
                <a:spcPct val="20000"/>
              </a:spcBef>
            </a:pPr>
            <a:endParaRPr lang="tr-TR" sz="2000">
              <a:latin typeface="Times New Roman" pitchFamily="18" charset="0"/>
              <a:cs typeface="Times New Roman" pitchFamily="18" charset="0"/>
            </a:endParaRPr>
          </a:p>
          <a:p>
            <a:pPr marL="342900" indent="-342900">
              <a:lnSpc>
                <a:spcPct val="90000"/>
              </a:lnSpc>
              <a:spcBef>
                <a:spcPct val="20000"/>
              </a:spcBef>
              <a:buFontTx/>
              <a:buChar char="•"/>
            </a:pPr>
            <a:r>
              <a:rPr lang="tr-TR" sz="2000">
                <a:latin typeface="Times New Roman" pitchFamily="18" charset="0"/>
                <a:cs typeface="Times New Roman" pitchFamily="18" charset="0"/>
              </a:rPr>
              <a:t>Hedef gruplar için sürdürülebilir yarar sağlama açısından projenin ana hedefi</a:t>
            </a:r>
          </a:p>
          <a:p>
            <a:pPr marL="342900" indent="-342900">
              <a:lnSpc>
                <a:spcPct val="90000"/>
              </a:lnSpc>
              <a:spcBef>
                <a:spcPct val="20000"/>
              </a:spcBef>
            </a:pPr>
            <a:endParaRPr lang="tr-TR" sz="2000">
              <a:latin typeface="Times New Roman" pitchFamily="18" charset="0"/>
              <a:cs typeface="Times New Roman" pitchFamily="18" charset="0"/>
            </a:endParaRPr>
          </a:p>
          <a:p>
            <a:pPr marL="342900" indent="-342900">
              <a:lnSpc>
                <a:spcPct val="90000"/>
              </a:lnSpc>
              <a:spcBef>
                <a:spcPct val="20000"/>
              </a:spcBef>
              <a:buFontTx/>
              <a:buChar char="•"/>
            </a:pPr>
            <a:r>
              <a:rPr lang="tr-TR" sz="2000">
                <a:latin typeface="Times New Roman" pitchFamily="18" charset="0"/>
                <a:cs typeface="Times New Roman" pitchFamily="18" charset="0"/>
              </a:rPr>
              <a:t>Gerçekleştirilecek faaliyetlerin ürünleri</a:t>
            </a:r>
          </a:p>
          <a:p>
            <a:pPr marL="342900" indent="-342900">
              <a:lnSpc>
                <a:spcPct val="90000"/>
              </a:lnSpc>
              <a:spcBef>
                <a:spcPct val="20000"/>
              </a:spcBef>
            </a:pPr>
            <a:endParaRPr lang="tr-TR" sz="2000">
              <a:latin typeface="Times New Roman" pitchFamily="18" charset="0"/>
              <a:cs typeface="Times New Roman" pitchFamily="18" charset="0"/>
            </a:endParaRPr>
          </a:p>
          <a:p>
            <a:pPr marL="342900" indent="-342900">
              <a:lnSpc>
                <a:spcPct val="90000"/>
              </a:lnSpc>
              <a:spcBef>
                <a:spcPct val="20000"/>
              </a:spcBef>
              <a:buFontTx/>
              <a:buChar char="•"/>
            </a:pPr>
            <a:r>
              <a:rPr lang="tr-TR" sz="2000">
                <a:latin typeface="Times New Roman" pitchFamily="18" charset="0"/>
                <a:cs typeface="Times New Roman" pitchFamily="18" charset="0"/>
              </a:rPr>
              <a:t>Projenin sonuçlarını üretmek için projenin parçası olarak uygulanacak görevler</a:t>
            </a:r>
          </a:p>
        </p:txBody>
      </p:sp>
      <p:sp>
        <p:nvSpPr>
          <p:cNvPr id="53251" name="Rectangle 3"/>
          <p:cNvSpPr>
            <a:spLocks noChangeArrowheads="1"/>
          </p:cNvSpPr>
          <p:nvPr/>
        </p:nvSpPr>
        <p:spPr bwMode="auto">
          <a:xfrm>
            <a:off x="3097213" y="5468938"/>
            <a:ext cx="2520950" cy="649287"/>
          </a:xfrm>
          <a:prstGeom prst="rect">
            <a:avLst/>
          </a:prstGeom>
          <a:solidFill>
            <a:srgbClr val="FFFF00"/>
          </a:solidFill>
          <a:ln w="9525">
            <a:solidFill>
              <a:schemeClr val="tx1"/>
            </a:solidFill>
            <a:miter lim="800000"/>
            <a:headEnd/>
            <a:tailEnd/>
          </a:ln>
        </p:spPr>
        <p:txBody>
          <a:bodyPr wrap="none" anchor="ctr"/>
          <a:lstStyle/>
          <a:p>
            <a:pPr algn="ctr"/>
            <a:r>
              <a:rPr lang="tr-TR" sz="1800">
                <a:latin typeface="Times New Roman" pitchFamily="18" charset="0"/>
                <a:cs typeface="Times New Roman" pitchFamily="18" charset="0"/>
              </a:rPr>
              <a:t>FAALİYETLER</a:t>
            </a:r>
          </a:p>
        </p:txBody>
      </p:sp>
      <p:sp>
        <p:nvSpPr>
          <p:cNvPr id="53252" name="Rectangle 4"/>
          <p:cNvSpPr>
            <a:spLocks noChangeArrowheads="1"/>
          </p:cNvSpPr>
          <p:nvPr/>
        </p:nvSpPr>
        <p:spPr bwMode="auto">
          <a:xfrm>
            <a:off x="3097213" y="4254500"/>
            <a:ext cx="2520950" cy="720725"/>
          </a:xfrm>
          <a:prstGeom prst="rect">
            <a:avLst/>
          </a:prstGeom>
          <a:solidFill>
            <a:srgbClr val="FFFF00"/>
          </a:solidFill>
          <a:ln w="9525">
            <a:solidFill>
              <a:schemeClr val="tx1"/>
            </a:solidFill>
            <a:miter lim="800000"/>
            <a:headEnd/>
            <a:tailEnd/>
          </a:ln>
        </p:spPr>
        <p:txBody>
          <a:bodyPr wrap="none" anchor="ctr"/>
          <a:lstStyle/>
          <a:p>
            <a:pPr algn="ctr"/>
            <a:r>
              <a:rPr lang="tr-TR" sz="1800">
                <a:latin typeface="Times New Roman" pitchFamily="18" charset="0"/>
                <a:cs typeface="Times New Roman" pitchFamily="18" charset="0"/>
              </a:rPr>
              <a:t>SONUÇLAR</a:t>
            </a:r>
          </a:p>
        </p:txBody>
      </p:sp>
      <p:sp>
        <p:nvSpPr>
          <p:cNvPr id="53253" name="Rectangle 5"/>
          <p:cNvSpPr>
            <a:spLocks noChangeArrowheads="1"/>
          </p:cNvSpPr>
          <p:nvPr/>
        </p:nvSpPr>
        <p:spPr bwMode="auto">
          <a:xfrm>
            <a:off x="3097213" y="2820988"/>
            <a:ext cx="2520950" cy="719137"/>
          </a:xfrm>
          <a:prstGeom prst="rect">
            <a:avLst/>
          </a:prstGeom>
          <a:solidFill>
            <a:srgbClr val="FFFF00"/>
          </a:solidFill>
          <a:ln w="9525">
            <a:solidFill>
              <a:schemeClr val="tx1"/>
            </a:solidFill>
            <a:miter lim="800000"/>
            <a:headEnd/>
            <a:tailEnd/>
          </a:ln>
        </p:spPr>
        <p:txBody>
          <a:bodyPr wrap="none" anchor="ctr"/>
          <a:lstStyle/>
          <a:p>
            <a:pPr algn="ctr"/>
            <a:r>
              <a:rPr lang="tr-TR" sz="1800">
                <a:latin typeface="Times New Roman" pitchFamily="18" charset="0"/>
                <a:cs typeface="Times New Roman" pitchFamily="18" charset="0"/>
              </a:rPr>
              <a:t>PROJENİN AMACI</a:t>
            </a:r>
          </a:p>
        </p:txBody>
      </p:sp>
      <p:sp>
        <p:nvSpPr>
          <p:cNvPr id="53254" name="Rectangle 6"/>
          <p:cNvSpPr>
            <a:spLocks noChangeArrowheads="1"/>
          </p:cNvSpPr>
          <p:nvPr/>
        </p:nvSpPr>
        <p:spPr bwMode="auto">
          <a:xfrm>
            <a:off x="3097213" y="1622425"/>
            <a:ext cx="2520950" cy="647700"/>
          </a:xfrm>
          <a:prstGeom prst="rect">
            <a:avLst/>
          </a:prstGeom>
          <a:solidFill>
            <a:srgbClr val="FFFF00"/>
          </a:solidFill>
          <a:ln w="9525">
            <a:solidFill>
              <a:schemeClr val="tx1"/>
            </a:solidFill>
            <a:miter lim="800000"/>
            <a:headEnd/>
            <a:tailEnd/>
          </a:ln>
        </p:spPr>
        <p:txBody>
          <a:bodyPr wrap="none" anchor="ctr"/>
          <a:lstStyle/>
          <a:p>
            <a:pPr algn="ctr"/>
            <a:r>
              <a:rPr lang="tr-TR" sz="1800">
                <a:latin typeface="Times New Roman" pitchFamily="18" charset="0"/>
                <a:cs typeface="Times New Roman" pitchFamily="18" charset="0"/>
              </a:rPr>
              <a:t>GENEL HEDEFLER</a:t>
            </a:r>
          </a:p>
        </p:txBody>
      </p:sp>
      <p:sp>
        <p:nvSpPr>
          <p:cNvPr id="53255" name="AutoShape 7"/>
          <p:cNvSpPr>
            <a:spLocks noChangeArrowheads="1"/>
          </p:cNvSpPr>
          <p:nvPr/>
        </p:nvSpPr>
        <p:spPr bwMode="auto">
          <a:xfrm>
            <a:off x="4176713" y="3541713"/>
            <a:ext cx="166687" cy="671512"/>
          </a:xfrm>
          <a:prstGeom prst="upArrow">
            <a:avLst>
              <a:gd name="adj1" fmla="val 50000"/>
              <a:gd name="adj2" fmla="val 100715"/>
            </a:avLst>
          </a:prstGeom>
          <a:solidFill>
            <a:srgbClr val="000000"/>
          </a:solidFill>
          <a:ln w="9525">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53256" name="AutoShape 8"/>
          <p:cNvSpPr>
            <a:spLocks noChangeArrowheads="1"/>
          </p:cNvSpPr>
          <p:nvPr/>
        </p:nvSpPr>
        <p:spPr bwMode="auto">
          <a:xfrm>
            <a:off x="4176713" y="2232025"/>
            <a:ext cx="242887" cy="588963"/>
          </a:xfrm>
          <a:prstGeom prst="upArrow">
            <a:avLst>
              <a:gd name="adj1" fmla="val 50000"/>
              <a:gd name="adj2" fmla="val 60621"/>
            </a:avLst>
          </a:prstGeom>
          <a:solidFill>
            <a:srgbClr val="000000"/>
          </a:solidFill>
          <a:ln w="9525">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53257" name="Text Box 9"/>
          <p:cNvSpPr txBox="1">
            <a:spLocks noChangeArrowheads="1"/>
          </p:cNvSpPr>
          <p:nvPr/>
        </p:nvSpPr>
        <p:spPr bwMode="auto">
          <a:xfrm>
            <a:off x="5791200" y="1666875"/>
            <a:ext cx="3419475" cy="641350"/>
          </a:xfrm>
          <a:prstGeom prst="rect">
            <a:avLst/>
          </a:prstGeom>
          <a:noFill/>
          <a:ln w="9525">
            <a:noFill/>
            <a:miter lim="800000"/>
            <a:headEnd/>
            <a:tailEnd/>
          </a:ln>
        </p:spPr>
        <p:txBody>
          <a:bodyPr>
            <a:spAutoFit/>
          </a:bodyPr>
          <a:lstStyle/>
          <a:p>
            <a:pPr eaLnBrk="0" hangingPunct="0">
              <a:spcBef>
                <a:spcPct val="50000"/>
              </a:spcBef>
            </a:pPr>
            <a:r>
              <a:rPr lang="tr-TR" sz="1800">
                <a:latin typeface="Times New Roman" pitchFamily="18" charset="0"/>
                <a:cs typeface="Times New Roman" pitchFamily="18" charset="0"/>
              </a:rPr>
              <a:t>İdeal durum- uzun dönemde gerçekleşir</a:t>
            </a:r>
          </a:p>
        </p:txBody>
      </p:sp>
      <p:sp>
        <p:nvSpPr>
          <p:cNvPr id="53258" name="Text Box 10"/>
          <p:cNvSpPr txBox="1">
            <a:spLocks noChangeArrowheads="1"/>
          </p:cNvSpPr>
          <p:nvPr/>
        </p:nvSpPr>
        <p:spPr bwMode="auto">
          <a:xfrm>
            <a:off x="5761038" y="2536825"/>
            <a:ext cx="3419475" cy="979488"/>
          </a:xfrm>
          <a:prstGeom prst="rect">
            <a:avLst/>
          </a:prstGeom>
          <a:noFill/>
          <a:ln w="9525">
            <a:noFill/>
            <a:miter lim="800000"/>
            <a:headEnd/>
            <a:tailEnd/>
          </a:ln>
        </p:spPr>
        <p:txBody>
          <a:bodyPr>
            <a:spAutoFit/>
          </a:bodyPr>
          <a:lstStyle/>
          <a:p>
            <a:pPr eaLnBrk="0" hangingPunct="0">
              <a:lnSpc>
                <a:spcPct val="80000"/>
              </a:lnSpc>
            </a:pPr>
            <a:r>
              <a:rPr lang="tr-TR" sz="1800">
                <a:latin typeface="Times New Roman" pitchFamily="18" charset="0"/>
                <a:cs typeface="Times New Roman" pitchFamily="18" charset="0"/>
              </a:rPr>
              <a:t>Projenin sonucunda ulaşılır. Özgün, ölçülebilir, ulaşılabilir, gerçekçi olan ve belli bir zaman ve yere bağlı olarak tanımlanmalıdır.</a:t>
            </a:r>
          </a:p>
        </p:txBody>
      </p:sp>
      <p:sp>
        <p:nvSpPr>
          <p:cNvPr id="53259" name="Text Box 11"/>
          <p:cNvSpPr txBox="1">
            <a:spLocks noChangeArrowheads="1"/>
          </p:cNvSpPr>
          <p:nvPr/>
        </p:nvSpPr>
        <p:spPr bwMode="auto">
          <a:xfrm>
            <a:off x="5800725" y="3829050"/>
            <a:ext cx="3419475" cy="1878013"/>
          </a:xfrm>
          <a:prstGeom prst="rect">
            <a:avLst/>
          </a:prstGeom>
          <a:noFill/>
          <a:ln w="9525">
            <a:noFill/>
            <a:miter lim="800000"/>
            <a:headEnd/>
            <a:tailEnd/>
          </a:ln>
        </p:spPr>
        <p:txBody>
          <a:bodyPr>
            <a:spAutoFit/>
          </a:bodyPr>
          <a:lstStyle/>
          <a:p>
            <a:pPr eaLnBrk="0" hangingPunct="0">
              <a:spcBef>
                <a:spcPct val="50000"/>
              </a:spcBef>
            </a:pPr>
            <a:r>
              <a:rPr lang="tr-TR" sz="1800">
                <a:latin typeface="Times New Roman" pitchFamily="18" charset="0"/>
                <a:cs typeface="Times New Roman" pitchFamily="18" charset="0"/>
              </a:rPr>
              <a:t>Projenin amacına ulaşılması için yerine getirilmesi gereken alt hedefler - ölçülebilir, gerçekleştirilebilir </a:t>
            </a:r>
            <a:r>
              <a:rPr lang="tr-TR" sz="1800" b="1">
                <a:latin typeface="Times New Roman" pitchFamily="18" charset="0"/>
                <a:cs typeface="Times New Roman" pitchFamily="18" charset="0"/>
              </a:rPr>
              <a:t>olarak tanımlanmalıdır.</a:t>
            </a:r>
            <a:endParaRPr lang="tr-TR" sz="1800">
              <a:latin typeface="Times New Roman" pitchFamily="18" charset="0"/>
              <a:cs typeface="Times New Roman" pitchFamily="18" charset="0"/>
            </a:endParaRPr>
          </a:p>
          <a:p>
            <a:pPr eaLnBrk="0" hangingPunct="0">
              <a:spcBef>
                <a:spcPct val="50000"/>
              </a:spcBef>
            </a:pPr>
            <a:endParaRPr lang="tr-TR" sz="1800">
              <a:latin typeface="Times New Roman" pitchFamily="18" charset="0"/>
              <a:cs typeface="Times New Roman" pitchFamily="18" charset="0"/>
            </a:endParaRPr>
          </a:p>
        </p:txBody>
      </p:sp>
      <p:sp>
        <p:nvSpPr>
          <p:cNvPr id="53260" name="Text Box 12"/>
          <p:cNvSpPr txBox="1">
            <a:spLocks noChangeArrowheads="1"/>
          </p:cNvSpPr>
          <p:nvPr/>
        </p:nvSpPr>
        <p:spPr bwMode="auto">
          <a:xfrm>
            <a:off x="5800725" y="5399088"/>
            <a:ext cx="3419475" cy="1465262"/>
          </a:xfrm>
          <a:prstGeom prst="rect">
            <a:avLst/>
          </a:prstGeom>
          <a:noFill/>
          <a:ln w="9525">
            <a:noFill/>
            <a:miter lim="800000"/>
            <a:headEnd/>
            <a:tailEnd/>
          </a:ln>
        </p:spPr>
        <p:txBody>
          <a:bodyPr>
            <a:spAutoFit/>
          </a:bodyPr>
          <a:lstStyle/>
          <a:p>
            <a:pPr eaLnBrk="0" hangingPunct="0">
              <a:spcBef>
                <a:spcPct val="50000"/>
              </a:spcBef>
            </a:pPr>
            <a:r>
              <a:rPr lang="tr-TR" sz="1800">
                <a:latin typeface="Times New Roman" pitchFamily="18" charset="0"/>
                <a:cs typeface="Times New Roman" pitchFamily="18" charset="0"/>
              </a:rPr>
              <a:t>Belirli bir zamana ve bütçeye dayalı olarak kaynakların kullanılması ve proje amacına ulaşmayı sağlayacak sonuçların üretilmesi</a:t>
            </a:r>
          </a:p>
        </p:txBody>
      </p:sp>
      <p:sp>
        <p:nvSpPr>
          <p:cNvPr id="53261" name="AutoShape 13"/>
          <p:cNvSpPr>
            <a:spLocks noChangeArrowheads="1"/>
          </p:cNvSpPr>
          <p:nvPr/>
        </p:nvSpPr>
        <p:spPr bwMode="auto">
          <a:xfrm>
            <a:off x="4191000" y="5005388"/>
            <a:ext cx="215900" cy="503237"/>
          </a:xfrm>
          <a:prstGeom prst="upArrow">
            <a:avLst>
              <a:gd name="adj1" fmla="val 50000"/>
              <a:gd name="adj2" fmla="val 58272"/>
            </a:avLst>
          </a:prstGeom>
          <a:solidFill>
            <a:srgbClr val="000000"/>
          </a:solidFill>
          <a:ln w="9525">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53262" name="Rectangle 14"/>
          <p:cNvSpPr>
            <a:spLocks noChangeArrowheads="1"/>
          </p:cNvSpPr>
          <p:nvPr/>
        </p:nvSpPr>
        <p:spPr bwMode="auto">
          <a:xfrm>
            <a:off x="381000" y="457200"/>
            <a:ext cx="8229600" cy="1143000"/>
          </a:xfrm>
          <a:prstGeom prst="rect">
            <a:avLst/>
          </a:prstGeom>
          <a:noFill/>
          <a:ln w="9525">
            <a:noFill/>
            <a:miter lim="800000"/>
            <a:headEnd/>
            <a:tailEnd/>
          </a:ln>
        </p:spPr>
        <p:txBody>
          <a:bodyPr anchor="ctr"/>
          <a:lstStyle/>
          <a:p>
            <a:pPr algn="ctr"/>
            <a:r>
              <a:rPr lang="tr-TR" sz="4000" b="1">
                <a:latin typeface="Times New Roman" pitchFamily="18" charset="0"/>
                <a:cs typeface="Times New Roman" pitchFamily="18" charset="0"/>
              </a:rPr>
              <a:t>Hedeflerin Seviyeleri</a:t>
            </a:r>
          </a:p>
        </p:txBody>
      </p:sp>
      <p:sp>
        <p:nvSpPr>
          <p:cNvPr id="15" name="Slide Number Placeholder 14"/>
          <p:cNvSpPr>
            <a:spLocks noGrp="1"/>
          </p:cNvSpPr>
          <p:nvPr>
            <p:ph type="sldNum" sz="quarter" idx="12"/>
          </p:nvPr>
        </p:nvSpPr>
        <p:spPr/>
        <p:txBody>
          <a:bodyPr/>
          <a:lstStyle/>
          <a:p>
            <a:pPr>
              <a:defRPr/>
            </a:pPr>
            <a:fld id="{D4E30BDE-4F13-4004-BB6A-01A726311D77}" type="slidenum">
              <a:rPr lang="tr-TR">
                <a:latin typeface="Times New Roman" pitchFamily="18" charset="0"/>
                <a:cs typeface="Times New Roman" pitchFamily="18" charset="0"/>
              </a:rPr>
              <a:pPr>
                <a:defRPr/>
              </a:pPr>
              <a:t>50</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50825" y="549275"/>
            <a:ext cx="8893175" cy="1068388"/>
          </a:xfrm>
        </p:spPr>
        <p:txBody>
          <a:bodyPr rtlCol="0">
            <a:normAutofit fontScale="90000"/>
          </a:bodyPr>
          <a:lstStyle/>
          <a:p>
            <a:pPr eaLnBrk="1" fontAlgn="auto" hangingPunct="1">
              <a:spcAft>
                <a:spcPts val="0"/>
              </a:spcAft>
              <a:defRPr/>
            </a:pPr>
            <a:r>
              <a:rPr lang="en-GB" sz="3600" dirty="0" smtClean="0">
                <a:latin typeface="Times New Roman" pitchFamily="18" charset="0"/>
                <a:cs typeface="Times New Roman" pitchFamily="18" charset="0"/>
              </a:rPr>
              <a:t/>
            </a:r>
            <a:br>
              <a:rPr lang="en-GB" sz="3600" dirty="0" smtClean="0">
                <a:latin typeface="Times New Roman" pitchFamily="18" charset="0"/>
                <a:cs typeface="Times New Roman" pitchFamily="18" charset="0"/>
              </a:rPr>
            </a:br>
            <a:r>
              <a:rPr lang="en-GB" sz="3600" dirty="0" smtClean="0">
                <a:latin typeface="Times New Roman" pitchFamily="18" charset="0"/>
                <a:cs typeface="Times New Roman" pitchFamily="18" charset="0"/>
              </a:rPr>
              <a:t> </a:t>
            </a:r>
            <a:r>
              <a:rPr lang="tr-TR" sz="3600" dirty="0" smtClean="0">
                <a:latin typeface="Times New Roman" pitchFamily="18" charset="0"/>
                <a:cs typeface="Times New Roman" pitchFamily="18" charset="0"/>
              </a:rPr>
              <a:t>Göstergeler ve Doğrulama Kaynakları</a:t>
            </a:r>
            <a:endParaRPr lang="en-US" sz="3600" dirty="0" smtClean="0">
              <a:latin typeface="Times New Roman" pitchFamily="18" charset="0"/>
              <a:cs typeface="Times New Roman" pitchFamily="18" charset="0"/>
            </a:endParaRPr>
          </a:p>
        </p:txBody>
      </p:sp>
      <p:sp>
        <p:nvSpPr>
          <p:cNvPr id="174083" name="AutoShape 3"/>
          <p:cNvSpPr>
            <a:spLocks noChangeArrowheads="1"/>
          </p:cNvSpPr>
          <p:nvPr/>
        </p:nvSpPr>
        <p:spPr bwMode="auto">
          <a:xfrm>
            <a:off x="4267200" y="3276600"/>
            <a:ext cx="381000" cy="685800"/>
          </a:xfrm>
          <a:prstGeom prst="downArrow">
            <a:avLst>
              <a:gd name="adj1" fmla="val 50000"/>
              <a:gd name="adj2" fmla="val 45000"/>
            </a:avLst>
          </a:prstGeom>
          <a:solidFill>
            <a:srgbClr val="FF0000"/>
          </a:solidFill>
          <a:ln w="9525">
            <a:solidFill>
              <a:schemeClr val="tx1"/>
            </a:solidFill>
            <a:miter lim="800000"/>
            <a:headEnd/>
            <a:tailEnd/>
          </a:ln>
        </p:spPr>
        <p:txBody>
          <a:bodyPr wrap="none" anchor="ctr"/>
          <a:lstStyle/>
          <a:p>
            <a:endParaRPr lang="tr-TR">
              <a:solidFill>
                <a:schemeClr val="bg1"/>
              </a:solidFill>
              <a:latin typeface="Times New Roman" pitchFamily="18" charset="0"/>
              <a:cs typeface="Times New Roman" pitchFamily="18" charset="0"/>
            </a:endParaRPr>
          </a:p>
        </p:txBody>
      </p:sp>
      <p:sp>
        <p:nvSpPr>
          <p:cNvPr id="174084" name="AutoShape 4"/>
          <p:cNvSpPr>
            <a:spLocks noChangeArrowheads="1"/>
          </p:cNvSpPr>
          <p:nvPr/>
        </p:nvSpPr>
        <p:spPr bwMode="auto">
          <a:xfrm>
            <a:off x="6732588" y="3284538"/>
            <a:ext cx="381000" cy="685800"/>
          </a:xfrm>
          <a:prstGeom prst="downArrow">
            <a:avLst>
              <a:gd name="adj1" fmla="val 50000"/>
              <a:gd name="adj2" fmla="val 45000"/>
            </a:avLst>
          </a:prstGeom>
          <a:solidFill>
            <a:srgbClr val="FF0000"/>
          </a:solidFill>
          <a:ln w="9525">
            <a:solidFill>
              <a:schemeClr val="tx1"/>
            </a:solidFill>
            <a:miter lim="800000"/>
            <a:headEnd/>
            <a:tailEnd/>
          </a:ln>
        </p:spPr>
        <p:txBody>
          <a:bodyPr wrap="none" anchor="ctr"/>
          <a:lstStyle/>
          <a:p>
            <a:endParaRPr lang="tr-TR">
              <a:solidFill>
                <a:schemeClr val="bg1"/>
              </a:solidFill>
              <a:latin typeface="Times New Roman" pitchFamily="18" charset="0"/>
              <a:cs typeface="Times New Roman" pitchFamily="18" charset="0"/>
            </a:endParaRPr>
          </a:p>
        </p:txBody>
      </p:sp>
      <p:grpSp>
        <p:nvGrpSpPr>
          <p:cNvPr id="54277" name="Group 5"/>
          <p:cNvGrpSpPr>
            <a:grpSpLocks/>
          </p:cNvGrpSpPr>
          <p:nvPr/>
        </p:nvGrpSpPr>
        <p:grpSpPr bwMode="auto">
          <a:xfrm>
            <a:off x="539750" y="2133600"/>
            <a:ext cx="7315200" cy="1066800"/>
            <a:chOff x="576" y="1392"/>
            <a:chExt cx="4032" cy="672"/>
          </a:xfrm>
        </p:grpSpPr>
        <p:sp>
          <p:nvSpPr>
            <p:cNvPr id="54281" name="Rectangle 6"/>
            <p:cNvSpPr>
              <a:spLocks noChangeArrowheads="1"/>
            </p:cNvSpPr>
            <p:nvPr/>
          </p:nvSpPr>
          <p:spPr bwMode="auto">
            <a:xfrm>
              <a:off x="576" y="1392"/>
              <a:ext cx="1632" cy="672"/>
            </a:xfrm>
            <a:prstGeom prst="rect">
              <a:avLst/>
            </a:prstGeom>
            <a:solidFill>
              <a:schemeClr val="hlink"/>
            </a:solidFill>
            <a:ln w="9525">
              <a:solidFill>
                <a:schemeClr val="accent1"/>
              </a:solidFill>
              <a:miter lim="800000"/>
              <a:headEnd/>
              <a:tailEnd/>
            </a:ln>
          </p:spPr>
          <p:txBody>
            <a:bodyPr anchor="ctr"/>
            <a:lstStyle/>
            <a:p>
              <a:pPr algn="ctr"/>
              <a:r>
                <a:rPr lang="tr-TR" sz="2000" b="1">
                  <a:solidFill>
                    <a:schemeClr val="bg1"/>
                  </a:solidFill>
                  <a:latin typeface="Times New Roman" pitchFamily="18" charset="0"/>
                  <a:cs typeface="Times New Roman" pitchFamily="18" charset="0"/>
                </a:rPr>
                <a:t>Sonuçlar</a:t>
              </a:r>
              <a:r>
                <a:rPr lang="bg-BG" sz="2000" b="1">
                  <a:solidFill>
                    <a:schemeClr val="bg1"/>
                  </a:solidFill>
                  <a:latin typeface="Times New Roman" pitchFamily="18" charset="0"/>
                  <a:cs typeface="Times New Roman" pitchFamily="18" charset="0"/>
                </a:rPr>
                <a:t>/</a:t>
              </a:r>
              <a:br>
                <a:rPr lang="bg-BG" sz="2000" b="1">
                  <a:solidFill>
                    <a:schemeClr val="bg1"/>
                  </a:solidFill>
                  <a:latin typeface="Times New Roman" pitchFamily="18" charset="0"/>
                  <a:cs typeface="Times New Roman" pitchFamily="18" charset="0"/>
                </a:rPr>
              </a:br>
              <a:r>
                <a:rPr lang="tr-TR" sz="2000" b="1">
                  <a:solidFill>
                    <a:schemeClr val="bg1"/>
                  </a:solidFill>
                  <a:latin typeface="Times New Roman" pitchFamily="18" charset="0"/>
                  <a:cs typeface="Times New Roman" pitchFamily="18" charset="0"/>
                </a:rPr>
                <a:t>Özel</a:t>
              </a:r>
              <a:r>
                <a:rPr lang="en-US" sz="2000" b="1">
                  <a:solidFill>
                    <a:schemeClr val="bg1"/>
                  </a:solidFill>
                  <a:latin typeface="Times New Roman" pitchFamily="18" charset="0"/>
                  <a:cs typeface="Times New Roman" pitchFamily="18" charset="0"/>
                </a:rPr>
                <a:t>/ </a:t>
              </a:r>
              <a:r>
                <a:rPr lang="tr-TR" sz="2000" b="1">
                  <a:solidFill>
                    <a:schemeClr val="bg1"/>
                  </a:solidFill>
                  <a:latin typeface="Times New Roman" pitchFamily="18" charset="0"/>
                  <a:cs typeface="Times New Roman" pitchFamily="18" charset="0"/>
                </a:rPr>
                <a:t>Genel</a:t>
              </a:r>
              <a:r>
                <a:rPr lang="en-US" sz="2000" b="1">
                  <a:solidFill>
                    <a:schemeClr val="bg1"/>
                  </a:solidFill>
                  <a:latin typeface="Times New Roman" pitchFamily="18" charset="0"/>
                  <a:cs typeface="Times New Roman" pitchFamily="18" charset="0"/>
                </a:rPr>
                <a:t> </a:t>
              </a:r>
              <a:r>
                <a:rPr lang="tr-TR" sz="2000" b="1">
                  <a:solidFill>
                    <a:schemeClr val="bg1"/>
                  </a:solidFill>
                  <a:latin typeface="Times New Roman" pitchFamily="18" charset="0"/>
                  <a:cs typeface="Times New Roman" pitchFamily="18" charset="0"/>
                </a:rPr>
                <a:t>Hedefler</a:t>
              </a:r>
              <a:r>
                <a:rPr lang="bg-BG" sz="2000" b="1">
                  <a:solidFill>
                    <a:schemeClr val="bg1"/>
                  </a:solidFill>
                  <a:latin typeface="Times New Roman" pitchFamily="18" charset="0"/>
                  <a:cs typeface="Times New Roman" pitchFamily="18" charset="0"/>
                </a:rPr>
                <a:t> </a:t>
              </a:r>
              <a:endParaRPr lang="en-US" sz="2000" b="1">
                <a:solidFill>
                  <a:schemeClr val="bg1"/>
                </a:solidFill>
                <a:latin typeface="Times New Roman" pitchFamily="18" charset="0"/>
                <a:cs typeface="Times New Roman" pitchFamily="18" charset="0"/>
              </a:endParaRPr>
            </a:p>
          </p:txBody>
        </p:sp>
        <p:sp>
          <p:nvSpPr>
            <p:cNvPr id="54282" name="Rectangle 7"/>
            <p:cNvSpPr>
              <a:spLocks noChangeArrowheads="1"/>
            </p:cNvSpPr>
            <p:nvPr/>
          </p:nvSpPr>
          <p:spPr bwMode="auto">
            <a:xfrm>
              <a:off x="2208" y="1392"/>
              <a:ext cx="1200" cy="672"/>
            </a:xfrm>
            <a:prstGeom prst="rect">
              <a:avLst/>
            </a:prstGeom>
            <a:solidFill>
              <a:schemeClr val="hlink"/>
            </a:solidFill>
            <a:ln w="9525">
              <a:solidFill>
                <a:schemeClr val="accent1"/>
              </a:solidFill>
              <a:miter lim="800000"/>
              <a:headEnd/>
              <a:tailEnd/>
            </a:ln>
          </p:spPr>
          <p:txBody>
            <a:bodyPr wrap="none" anchor="ctr"/>
            <a:lstStyle/>
            <a:p>
              <a:pPr algn="ctr"/>
              <a:r>
                <a:rPr lang="tr-TR" sz="2000" b="1">
                  <a:solidFill>
                    <a:schemeClr val="bg1"/>
                  </a:solidFill>
                  <a:latin typeface="Times New Roman" pitchFamily="18" charset="0"/>
                  <a:cs typeface="Times New Roman" pitchFamily="18" charset="0"/>
                </a:rPr>
                <a:t>Göstergeler</a:t>
              </a:r>
              <a:endParaRPr lang="bg-BG" sz="2000" b="1">
                <a:solidFill>
                  <a:schemeClr val="bg1"/>
                </a:solidFill>
                <a:latin typeface="Times New Roman" pitchFamily="18" charset="0"/>
                <a:cs typeface="Times New Roman" pitchFamily="18" charset="0"/>
              </a:endParaRPr>
            </a:p>
            <a:p>
              <a:pPr algn="ctr"/>
              <a:endParaRPr lang="en-US" sz="2000" b="1">
                <a:solidFill>
                  <a:schemeClr val="bg1"/>
                </a:solidFill>
                <a:latin typeface="Times New Roman" pitchFamily="18" charset="0"/>
                <a:cs typeface="Times New Roman" pitchFamily="18" charset="0"/>
              </a:endParaRPr>
            </a:p>
          </p:txBody>
        </p:sp>
        <p:sp>
          <p:nvSpPr>
            <p:cNvPr id="54283" name="Rectangle 8"/>
            <p:cNvSpPr>
              <a:spLocks noChangeArrowheads="1"/>
            </p:cNvSpPr>
            <p:nvPr/>
          </p:nvSpPr>
          <p:spPr bwMode="auto">
            <a:xfrm>
              <a:off x="3408" y="1392"/>
              <a:ext cx="1200" cy="672"/>
            </a:xfrm>
            <a:prstGeom prst="rect">
              <a:avLst/>
            </a:prstGeom>
            <a:solidFill>
              <a:schemeClr val="hlink"/>
            </a:solidFill>
            <a:ln w="9525">
              <a:solidFill>
                <a:schemeClr val="accent1"/>
              </a:solidFill>
              <a:miter lim="800000"/>
              <a:headEnd/>
              <a:tailEnd/>
            </a:ln>
          </p:spPr>
          <p:txBody>
            <a:bodyPr wrap="none" anchor="ctr"/>
            <a:lstStyle/>
            <a:p>
              <a:pPr algn="ctr">
                <a:lnSpc>
                  <a:spcPct val="70000"/>
                </a:lnSpc>
                <a:spcBef>
                  <a:spcPct val="5000"/>
                </a:spcBef>
              </a:pPr>
              <a:r>
                <a:rPr lang="tr-TR" sz="2000" b="1">
                  <a:solidFill>
                    <a:schemeClr val="bg1"/>
                  </a:solidFill>
                  <a:latin typeface="Times New Roman" pitchFamily="18" charset="0"/>
                  <a:cs typeface="Times New Roman" pitchFamily="18" charset="0"/>
                </a:rPr>
                <a:t>Bilgi Kaynak  </a:t>
              </a:r>
            </a:p>
            <a:p>
              <a:pPr algn="ctr">
                <a:lnSpc>
                  <a:spcPct val="70000"/>
                </a:lnSpc>
                <a:spcBef>
                  <a:spcPct val="5000"/>
                </a:spcBef>
              </a:pPr>
              <a:r>
                <a:rPr lang="tr-TR" sz="2000" b="1">
                  <a:solidFill>
                    <a:schemeClr val="bg1"/>
                  </a:solidFill>
                  <a:latin typeface="Times New Roman" pitchFamily="18" charset="0"/>
                  <a:cs typeface="Times New Roman" pitchFamily="18" charset="0"/>
                </a:rPr>
                <a:t>ve Araçları</a:t>
              </a:r>
              <a:endParaRPr lang="en-US" sz="2000" b="1">
                <a:solidFill>
                  <a:schemeClr val="bg1"/>
                </a:solidFill>
                <a:latin typeface="Times New Roman" pitchFamily="18" charset="0"/>
                <a:cs typeface="Times New Roman" pitchFamily="18" charset="0"/>
              </a:endParaRPr>
            </a:p>
          </p:txBody>
        </p:sp>
      </p:grpSp>
      <p:sp>
        <p:nvSpPr>
          <p:cNvPr id="174089" name="AutoShape 9"/>
          <p:cNvSpPr>
            <a:spLocks/>
          </p:cNvSpPr>
          <p:nvPr/>
        </p:nvSpPr>
        <p:spPr bwMode="auto">
          <a:xfrm>
            <a:off x="2843213" y="4005263"/>
            <a:ext cx="2743200" cy="1371600"/>
          </a:xfrm>
          <a:prstGeom prst="borderCallout2">
            <a:avLst>
              <a:gd name="adj1" fmla="val 8333"/>
              <a:gd name="adj2" fmla="val 102778"/>
              <a:gd name="adj3" fmla="val 8333"/>
              <a:gd name="adj4" fmla="val 103301"/>
              <a:gd name="adj5" fmla="val 7292"/>
              <a:gd name="adj6" fmla="val 103819"/>
            </a:avLst>
          </a:prstGeom>
          <a:solidFill>
            <a:schemeClr val="hlink"/>
          </a:solidFill>
          <a:ln w="9525">
            <a:solidFill>
              <a:schemeClr val="tx1"/>
            </a:solidFill>
            <a:miter lim="800000"/>
            <a:headEnd/>
            <a:tailEnd/>
          </a:ln>
        </p:spPr>
        <p:txBody>
          <a:bodyPr lIns="54000" tIns="72000" rIns="18000" bIns="10800"/>
          <a:lstStyle/>
          <a:p>
            <a:pPr algn="ctr">
              <a:lnSpc>
                <a:spcPct val="70000"/>
              </a:lnSpc>
              <a:spcBef>
                <a:spcPct val="5000"/>
              </a:spcBef>
            </a:pPr>
            <a:r>
              <a:rPr lang="tr-TR" sz="2000" b="1">
                <a:solidFill>
                  <a:schemeClr val="bg1"/>
                </a:solidFill>
                <a:latin typeface="Times New Roman" pitchFamily="18" charset="0"/>
                <a:cs typeface="Times New Roman" pitchFamily="18" charset="0"/>
              </a:rPr>
              <a:t>Başarıyı tanımak/ölçmek için olan yöntemlerin tanımlanması</a:t>
            </a:r>
            <a:endParaRPr lang="en-US" sz="2000" b="1">
              <a:solidFill>
                <a:schemeClr val="bg1"/>
              </a:solidFill>
              <a:latin typeface="Times New Roman" pitchFamily="18" charset="0"/>
              <a:cs typeface="Times New Roman" pitchFamily="18" charset="0"/>
            </a:endParaRPr>
          </a:p>
        </p:txBody>
      </p:sp>
      <p:sp>
        <p:nvSpPr>
          <p:cNvPr id="174090" name="AutoShape 10"/>
          <p:cNvSpPr>
            <a:spLocks/>
          </p:cNvSpPr>
          <p:nvPr/>
        </p:nvSpPr>
        <p:spPr bwMode="auto">
          <a:xfrm>
            <a:off x="5724525" y="4005263"/>
            <a:ext cx="2743200" cy="1295400"/>
          </a:xfrm>
          <a:prstGeom prst="borderCallout2">
            <a:avLst>
              <a:gd name="adj1" fmla="val 8824"/>
              <a:gd name="adj2" fmla="val 102778"/>
              <a:gd name="adj3" fmla="val 8824"/>
              <a:gd name="adj4" fmla="val 102778"/>
              <a:gd name="adj5" fmla="val 6495"/>
              <a:gd name="adj6" fmla="val 102894"/>
            </a:avLst>
          </a:prstGeom>
          <a:solidFill>
            <a:schemeClr val="hlink"/>
          </a:solidFill>
          <a:ln w="9525">
            <a:solidFill>
              <a:schemeClr val="tx1"/>
            </a:solidFill>
            <a:miter lim="800000"/>
            <a:headEnd/>
            <a:tailEnd/>
          </a:ln>
        </p:spPr>
        <p:txBody>
          <a:bodyPr lIns="54000" tIns="108000" rIns="54000" bIns="10800"/>
          <a:lstStyle/>
          <a:p>
            <a:pPr algn="ctr">
              <a:lnSpc>
                <a:spcPct val="70000"/>
              </a:lnSpc>
              <a:spcBef>
                <a:spcPct val="5000"/>
              </a:spcBef>
            </a:pPr>
            <a:r>
              <a:rPr lang="tr-TR" sz="2000" b="1">
                <a:solidFill>
                  <a:schemeClr val="bg1"/>
                </a:solidFill>
                <a:latin typeface="Times New Roman" pitchFamily="18" charset="0"/>
                <a:cs typeface="Times New Roman" pitchFamily="18" charset="0"/>
              </a:rPr>
              <a:t>Bilgiyi nereden alacağız</a:t>
            </a:r>
            <a:r>
              <a:rPr lang="bg-BG" sz="2000" b="1">
                <a:solidFill>
                  <a:schemeClr val="bg1"/>
                </a:solidFill>
                <a:latin typeface="Times New Roman" pitchFamily="18" charset="0"/>
                <a:cs typeface="Times New Roman" pitchFamily="18" charset="0"/>
              </a:rPr>
              <a:t>?</a:t>
            </a:r>
          </a:p>
          <a:p>
            <a:pPr>
              <a:lnSpc>
                <a:spcPct val="70000"/>
              </a:lnSpc>
            </a:pPr>
            <a:r>
              <a:rPr lang="bg-BG" sz="2400">
                <a:solidFill>
                  <a:schemeClr val="bg1"/>
                </a:solidFill>
                <a:latin typeface="Times New Roman" pitchFamily="18" charset="0"/>
                <a:cs typeface="Times New Roman" pitchFamily="18" charset="0"/>
              </a:rPr>
              <a:t> </a:t>
            </a:r>
            <a:endParaRPr lang="en-US" sz="2400">
              <a:solidFill>
                <a:schemeClr val="bg1"/>
              </a:solidFill>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pPr>
              <a:defRPr/>
            </a:pPr>
            <a:fld id="{C505120F-8903-4BA9-BE77-24E4C5623F9C}" type="slidenum">
              <a:rPr lang="tr-TR">
                <a:latin typeface="Times New Roman" pitchFamily="18" charset="0"/>
                <a:cs typeface="Times New Roman" pitchFamily="18" charset="0"/>
              </a:rPr>
              <a:pPr>
                <a:defRPr/>
              </a:pPr>
              <a:t>51</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4083"/>
                                        </p:tgtEl>
                                        <p:attrNameLst>
                                          <p:attrName>style.visibility</p:attrName>
                                        </p:attrNameLst>
                                      </p:cBhvr>
                                      <p:to>
                                        <p:strVal val="visible"/>
                                      </p:to>
                                    </p:set>
                                    <p:anim calcmode="lin" valueType="num">
                                      <p:cBhvr additive="base">
                                        <p:cTn id="7" dur="500" fill="hold"/>
                                        <p:tgtEl>
                                          <p:spTgt spid="174083"/>
                                        </p:tgtEl>
                                        <p:attrNameLst>
                                          <p:attrName>ppt_x</p:attrName>
                                        </p:attrNameLst>
                                      </p:cBhvr>
                                      <p:tavLst>
                                        <p:tav tm="0">
                                          <p:val>
                                            <p:strVal val="#ppt_x"/>
                                          </p:val>
                                        </p:tav>
                                        <p:tav tm="100000">
                                          <p:val>
                                            <p:strVal val="#ppt_x"/>
                                          </p:val>
                                        </p:tav>
                                      </p:tavLst>
                                    </p:anim>
                                    <p:anim calcmode="lin" valueType="num">
                                      <p:cBhvr additive="base">
                                        <p:cTn id="8" dur="500" fill="hold"/>
                                        <p:tgtEl>
                                          <p:spTgt spid="17408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74084"/>
                                        </p:tgtEl>
                                        <p:attrNameLst>
                                          <p:attrName>style.visibility</p:attrName>
                                        </p:attrNameLst>
                                      </p:cBhvr>
                                      <p:to>
                                        <p:strVal val="visible"/>
                                      </p:to>
                                    </p:set>
                                    <p:anim calcmode="lin" valueType="num">
                                      <p:cBhvr additive="base">
                                        <p:cTn id="13" dur="500" fill="hold"/>
                                        <p:tgtEl>
                                          <p:spTgt spid="174084"/>
                                        </p:tgtEl>
                                        <p:attrNameLst>
                                          <p:attrName>ppt_x</p:attrName>
                                        </p:attrNameLst>
                                      </p:cBhvr>
                                      <p:tavLst>
                                        <p:tav tm="0">
                                          <p:val>
                                            <p:strVal val="#ppt_x"/>
                                          </p:val>
                                        </p:tav>
                                        <p:tav tm="100000">
                                          <p:val>
                                            <p:strVal val="#ppt_x"/>
                                          </p:val>
                                        </p:tav>
                                      </p:tavLst>
                                    </p:anim>
                                    <p:anim calcmode="lin" valueType="num">
                                      <p:cBhvr additive="base">
                                        <p:cTn id="14" dur="500" fill="hold"/>
                                        <p:tgtEl>
                                          <p:spTgt spid="17408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0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animBg="1"/>
      <p:bldP spid="174084" grpId="0" animBg="1"/>
      <p:bldP spid="174089" grpId="0" animBg="1" autoUpdateAnimBg="0"/>
      <p:bldP spid="174090"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tr-TR" smtClean="0">
                <a:latin typeface="Times New Roman" pitchFamily="18" charset="0"/>
                <a:cs typeface="Times New Roman" pitchFamily="18" charset="0"/>
              </a:rPr>
              <a:t>Göstergelerin Gerekli Öğeleri</a:t>
            </a:r>
            <a:endParaRPr lang="en-US" smtClean="0">
              <a:latin typeface="Times New Roman" pitchFamily="18" charset="0"/>
              <a:cs typeface="Times New Roman" pitchFamily="18" charset="0"/>
            </a:endParaRPr>
          </a:p>
        </p:txBody>
      </p:sp>
      <p:sp>
        <p:nvSpPr>
          <p:cNvPr id="55299" name="Rectangle 3"/>
          <p:cNvSpPr>
            <a:spLocks noGrp="1" noChangeArrowheads="1"/>
          </p:cNvSpPr>
          <p:nvPr>
            <p:ph idx="1"/>
          </p:nvPr>
        </p:nvSpPr>
        <p:spPr>
          <a:xfrm>
            <a:off x="457200" y="1600200"/>
            <a:ext cx="8197850" cy="3949700"/>
          </a:xfrm>
        </p:spPr>
        <p:txBody>
          <a:bodyPr/>
          <a:lstStyle/>
          <a:p>
            <a:pPr eaLnBrk="1" hangingPunct="1">
              <a:buClr>
                <a:schemeClr val="accent2"/>
              </a:buClr>
              <a:buFont typeface="Wingdings" pitchFamily="2" charset="2"/>
              <a:buNone/>
            </a:pPr>
            <a:r>
              <a:rPr lang="tr-TR" sz="2800" smtClean="0">
                <a:latin typeface="Times New Roman" pitchFamily="18" charset="0"/>
                <a:cs typeface="Times New Roman" pitchFamily="18" charset="0"/>
              </a:rPr>
              <a:t>  Ölçülebilir ve özel olmalıdırlar</a:t>
            </a:r>
            <a:r>
              <a:rPr lang="en-GB" sz="2800" smtClean="0">
                <a:latin typeface="Times New Roman" pitchFamily="18" charset="0"/>
                <a:cs typeface="Times New Roman" pitchFamily="18" charset="0"/>
              </a:rPr>
              <a:t>:</a:t>
            </a:r>
            <a:endParaRPr lang="en-US" sz="2800" smtClean="0">
              <a:latin typeface="Times New Roman" pitchFamily="18" charset="0"/>
              <a:cs typeface="Times New Roman" pitchFamily="18" charset="0"/>
            </a:endParaRPr>
          </a:p>
          <a:p>
            <a:pPr lvl="1" eaLnBrk="1" hangingPunct="1">
              <a:lnSpc>
                <a:spcPct val="130000"/>
              </a:lnSpc>
              <a:buClr>
                <a:schemeClr val="accent2"/>
              </a:buClr>
              <a:buFont typeface="Wingdings" pitchFamily="2" charset="2"/>
              <a:buChar char="ü"/>
            </a:pPr>
            <a:r>
              <a:rPr lang="tr-TR" smtClean="0">
                <a:latin typeface="Times New Roman" pitchFamily="18" charset="0"/>
                <a:cs typeface="Times New Roman" pitchFamily="18" charset="0"/>
              </a:rPr>
              <a:t>Nitelik</a:t>
            </a:r>
            <a:r>
              <a:rPr lang="en-US" smtClean="0">
                <a:latin typeface="Times New Roman" pitchFamily="18" charset="0"/>
                <a:cs typeface="Times New Roman" pitchFamily="18" charset="0"/>
              </a:rPr>
              <a:t> (</a:t>
            </a:r>
            <a:r>
              <a:rPr lang="tr-TR" smtClean="0">
                <a:latin typeface="Times New Roman" pitchFamily="18" charset="0"/>
                <a:cs typeface="Times New Roman" pitchFamily="18" charset="0"/>
              </a:rPr>
              <a:t>Ne</a:t>
            </a:r>
            <a:r>
              <a:rPr lang="en-US" smtClean="0">
                <a:latin typeface="Times New Roman" pitchFamily="18" charset="0"/>
                <a:cs typeface="Times New Roman" pitchFamily="18" charset="0"/>
              </a:rPr>
              <a:t>?)</a:t>
            </a:r>
          </a:p>
          <a:p>
            <a:pPr lvl="1" eaLnBrk="1" hangingPunct="1">
              <a:lnSpc>
                <a:spcPct val="130000"/>
              </a:lnSpc>
              <a:buClr>
                <a:schemeClr val="accent2"/>
              </a:buClr>
              <a:buFont typeface="Wingdings" pitchFamily="2" charset="2"/>
              <a:buChar char="ü"/>
            </a:pPr>
            <a:r>
              <a:rPr lang="tr-TR" smtClean="0">
                <a:latin typeface="Times New Roman" pitchFamily="18" charset="0"/>
                <a:cs typeface="Times New Roman" pitchFamily="18" charset="0"/>
              </a:rPr>
              <a:t>Hedef grup</a:t>
            </a:r>
            <a:r>
              <a:rPr lang="en-US" smtClean="0">
                <a:latin typeface="Times New Roman" pitchFamily="18" charset="0"/>
                <a:cs typeface="Times New Roman" pitchFamily="18" charset="0"/>
              </a:rPr>
              <a:t> (</a:t>
            </a:r>
            <a:r>
              <a:rPr lang="tr-TR" smtClean="0">
                <a:latin typeface="Times New Roman" pitchFamily="18" charset="0"/>
                <a:cs typeface="Times New Roman" pitchFamily="18" charset="0"/>
              </a:rPr>
              <a:t>Nerede / Kim</a:t>
            </a:r>
            <a:r>
              <a:rPr lang="en-US" smtClean="0">
                <a:latin typeface="Times New Roman" pitchFamily="18" charset="0"/>
                <a:cs typeface="Times New Roman" pitchFamily="18" charset="0"/>
              </a:rPr>
              <a:t>?)</a:t>
            </a:r>
          </a:p>
          <a:p>
            <a:pPr lvl="1" eaLnBrk="1" hangingPunct="1">
              <a:lnSpc>
                <a:spcPct val="130000"/>
              </a:lnSpc>
              <a:buClr>
                <a:schemeClr val="accent2"/>
              </a:buClr>
              <a:buFont typeface="Wingdings" pitchFamily="2" charset="2"/>
              <a:buChar char="ü"/>
            </a:pPr>
            <a:r>
              <a:rPr lang="tr-TR" smtClean="0">
                <a:latin typeface="Times New Roman" pitchFamily="18" charset="0"/>
                <a:cs typeface="Times New Roman" pitchFamily="18" charset="0"/>
              </a:rPr>
              <a:t>Yer</a:t>
            </a:r>
            <a:r>
              <a:rPr lang="en-US" smtClean="0">
                <a:latin typeface="Times New Roman" pitchFamily="18" charset="0"/>
                <a:cs typeface="Times New Roman" pitchFamily="18" charset="0"/>
              </a:rPr>
              <a:t> (</a:t>
            </a:r>
            <a:r>
              <a:rPr lang="tr-TR" smtClean="0">
                <a:latin typeface="Times New Roman" pitchFamily="18" charset="0"/>
                <a:cs typeface="Times New Roman" pitchFamily="18" charset="0"/>
              </a:rPr>
              <a:t>Nerede</a:t>
            </a:r>
            <a:r>
              <a:rPr lang="en-US" smtClean="0">
                <a:latin typeface="Times New Roman" pitchFamily="18" charset="0"/>
                <a:cs typeface="Times New Roman" pitchFamily="18" charset="0"/>
              </a:rPr>
              <a:t>?)</a:t>
            </a:r>
          </a:p>
          <a:p>
            <a:pPr lvl="1" eaLnBrk="1" hangingPunct="1">
              <a:lnSpc>
                <a:spcPct val="130000"/>
              </a:lnSpc>
              <a:buClr>
                <a:schemeClr val="accent2"/>
              </a:buClr>
              <a:buFont typeface="Wingdings" pitchFamily="2" charset="2"/>
              <a:buChar char="ü"/>
            </a:pPr>
            <a:r>
              <a:rPr lang="tr-TR" smtClean="0">
                <a:latin typeface="Times New Roman" pitchFamily="18" charset="0"/>
                <a:cs typeface="Times New Roman" pitchFamily="18" charset="0"/>
              </a:rPr>
              <a:t>Miktar</a:t>
            </a:r>
            <a:r>
              <a:rPr lang="en-US" smtClean="0">
                <a:latin typeface="Times New Roman" pitchFamily="18" charset="0"/>
                <a:cs typeface="Times New Roman" pitchFamily="18" charset="0"/>
              </a:rPr>
              <a:t> (</a:t>
            </a:r>
            <a:r>
              <a:rPr lang="tr-TR" smtClean="0">
                <a:latin typeface="Times New Roman" pitchFamily="18" charset="0"/>
                <a:cs typeface="Times New Roman" pitchFamily="18" charset="0"/>
              </a:rPr>
              <a:t>Ne kadar</a:t>
            </a:r>
            <a:r>
              <a:rPr lang="en-US" smtClean="0">
                <a:latin typeface="Times New Roman" pitchFamily="18" charset="0"/>
                <a:cs typeface="Times New Roman" pitchFamily="18" charset="0"/>
              </a:rPr>
              <a:t>?)</a:t>
            </a:r>
          </a:p>
          <a:p>
            <a:pPr lvl="1" eaLnBrk="1" hangingPunct="1">
              <a:lnSpc>
                <a:spcPct val="130000"/>
              </a:lnSpc>
              <a:buClr>
                <a:schemeClr val="accent2"/>
              </a:buClr>
              <a:buFont typeface="Wingdings" pitchFamily="2" charset="2"/>
              <a:buChar char="ü"/>
            </a:pPr>
            <a:r>
              <a:rPr lang="tr-TR" smtClean="0">
                <a:latin typeface="Times New Roman" pitchFamily="18" charset="0"/>
                <a:cs typeface="Times New Roman" pitchFamily="18" charset="0"/>
              </a:rPr>
              <a:t>Zaman </a:t>
            </a:r>
            <a:r>
              <a:rPr lang="en-US" smtClean="0">
                <a:latin typeface="Times New Roman" pitchFamily="18" charset="0"/>
                <a:cs typeface="Times New Roman" pitchFamily="18" charset="0"/>
              </a:rPr>
              <a:t> (</a:t>
            </a:r>
            <a:r>
              <a:rPr lang="tr-TR" smtClean="0">
                <a:latin typeface="Times New Roman" pitchFamily="18" charset="0"/>
                <a:cs typeface="Times New Roman" pitchFamily="18" charset="0"/>
              </a:rPr>
              <a:t>ne zaman</a:t>
            </a:r>
            <a:r>
              <a:rPr lang="en-US" smtClean="0">
                <a:latin typeface="Times New Roman" pitchFamily="18" charset="0"/>
                <a:cs typeface="Times New Roman" pitchFamily="18" charset="0"/>
              </a:rPr>
              <a:t>?)</a:t>
            </a:r>
          </a:p>
        </p:txBody>
      </p:sp>
      <p:sp>
        <p:nvSpPr>
          <p:cNvPr id="175108" name="Text Box 4"/>
          <p:cNvSpPr txBox="1">
            <a:spLocks noChangeArrowheads="1"/>
          </p:cNvSpPr>
          <p:nvPr/>
        </p:nvSpPr>
        <p:spPr bwMode="auto">
          <a:xfrm>
            <a:off x="762000" y="5867400"/>
            <a:ext cx="8229600" cy="457200"/>
          </a:xfrm>
          <a:prstGeom prst="rect">
            <a:avLst/>
          </a:prstGeom>
          <a:solidFill>
            <a:srgbClr val="FF00FF"/>
          </a:solidFill>
          <a:ln w="9525">
            <a:noFill/>
            <a:miter lim="800000"/>
            <a:headEnd/>
            <a:tailEnd/>
          </a:ln>
          <a:effectLst/>
        </p:spPr>
        <p:txBody>
          <a:bodyPr>
            <a:spAutoFit/>
          </a:bodyPr>
          <a:lstStyle/>
          <a:p>
            <a:pPr algn="ctr">
              <a:defRPr/>
            </a:pPr>
            <a:r>
              <a:rPr lang="en-GB" sz="2000">
                <a:effectLst>
                  <a:outerShdw blurRad="38100" dist="38100" dir="2700000" algn="tl">
                    <a:srgbClr val="000000"/>
                  </a:outerShdw>
                </a:effectLst>
                <a:latin typeface="Times New Roman" pitchFamily="18" charset="0"/>
                <a:cs typeface="Times New Roman" pitchFamily="18" charset="0"/>
              </a:rPr>
              <a:t> </a:t>
            </a:r>
            <a:r>
              <a:rPr lang="en-US" sz="2400">
                <a:effectLst>
                  <a:outerShdw blurRad="38100" dist="38100" dir="2700000" algn="tl">
                    <a:srgbClr val="000000"/>
                  </a:outerShdw>
                </a:effectLst>
                <a:latin typeface="Times New Roman" pitchFamily="18" charset="0"/>
                <a:cs typeface="Times New Roman" pitchFamily="18" charset="0"/>
              </a:rPr>
              <a:t>‘</a:t>
            </a:r>
            <a:r>
              <a:rPr lang="tr-TR" sz="2400">
                <a:effectLst>
                  <a:outerShdw blurRad="38100" dist="38100" dir="2700000" algn="tl">
                    <a:srgbClr val="000000"/>
                  </a:outerShdw>
                </a:effectLst>
                <a:latin typeface="Times New Roman" pitchFamily="18" charset="0"/>
                <a:cs typeface="Times New Roman" pitchFamily="18" charset="0"/>
              </a:rPr>
              <a:t>ölçmediğin şeyi kontrol edemezsin</a:t>
            </a:r>
            <a:r>
              <a:rPr lang="en-US" sz="2400">
                <a:effectLst>
                  <a:outerShdw blurRad="38100" dist="38100" dir="2700000" algn="tl">
                    <a:srgbClr val="000000"/>
                  </a:outerShdw>
                </a:effectLst>
                <a:latin typeface="Times New Roman" pitchFamily="18" charset="0"/>
                <a:cs typeface="Times New Roman" pitchFamily="18" charset="0"/>
              </a:rPr>
              <a:t>’</a:t>
            </a:r>
            <a:endParaRPr lang="en-GB" sz="2400">
              <a:effectLst>
                <a:outerShdw blurRad="38100" dist="38100" dir="2700000" algn="tl">
                  <a:srgbClr val="000000"/>
                </a:outerShdw>
              </a:effectLst>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969AAF00-E3A0-445F-86FF-0D2C3A561A30}" type="slidenum">
              <a:rPr lang="tr-TR">
                <a:latin typeface="Times New Roman" pitchFamily="18" charset="0"/>
                <a:cs typeface="Times New Roman" pitchFamily="18" charset="0"/>
              </a:rPr>
              <a:pPr>
                <a:defRPr/>
              </a:pPr>
              <a:t>52</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sz="half" idx="1"/>
          </p:nvPr>
        </p:nvSpPr>
        <p:spPr>
          <a:xfrm>
            <a:off x="685800" y="1196975"/>
            <a:ext cx="7696200" cy="5256213"/>
          </a:xfrm>
        </p:spPr>
        <p:txBody>
          <a:bodyPr/>
          <a:lstStyle/>
          <a:p>
            <a:pPr algn="just" eaLnBrk="1" hangingPunct="1">
              <a:buClr>
                <a:schemeClr val="accent2"/>
              </a:buClr>
              <a:buFont typeface="Wingdings" pitchFamily="2" charset="2"/>
              <a:buChar char="Ø"/>
            </a:pPr>
            <a:r>
              <a:rPr lang="tr-TR" sz="2400" smtClean="0">
                <a:latin typeface="Times New Roman" pitchFamily="18" charset="0"/>
                <a:cs typeface="Times New Roman" pitchFamily="18" charset="0"/>
              </a:rPr>
              <a:t>Doğrulama Kaynakları, </a:t>
            </a:r>
            <a:r>
              <a:rPr lang="tr-TR" sz="2400" smtClean="0">
                <a:solidFill>
                  <a:schemeClr val="hlink"/>
                </a:solidFill>
                <a:latin typeface="Times New Roman" pitchFamily="18" charset="0"/>
                <a:cs typeface="Times New Roman" pitchFamily="18" charset="0"/>
              </a:rPr>
              <a:t>göstergelerin kontrol edilmesi</a:t>
            </a:r>
            <a:r>
              <a:rPr lang="tr-TR" sz="2400" smtClean="0">
                <a:latin typeface="Times New Roman" pitchFamily="18" charset="0"/>
                <a:cs typeface="Times New Roman" pitchFamily="18" charset="0"/>
              </a:rPr>
              <a:t> için gerekli bilgiyi sağlayacak dokümanlar, raporlar ve diğer kaynaklardır.</a:t>
            </a:r>
          </a:p>
          <a:p>
            <a:pPr algn="just" eaLnBrk="1" hangingPunct="1">
              <a:buClr>
                <a:schemeClr val="accent2"/>
              </a:buClr>
              <a:buFont typeface="Wingdings" pitchFamily="2" charset="2"/>
              <a:buChar char="Ø"/>
            </a:pPr>
            <a:r>
              <a:rPr lang="tr-TR" sz="2400" smtClean="0">
                <a:solidFill>
                  <a:schemeClr val="hlink"/>
                </a:solidFill>
                <a:latin typeface="Times New Roman" pitchFamily="18" charset="0"/>
                <a:cs typeface="Times New Roman" pitchFamily="18" charset="0"/>
              </a:rPr>
              <a:t>Göstergelerin belirlenmesiyle eş zamanlı olarak</a:t>
            </a:r>
            <a:r>
              <a:rPr lang="tr-TR" sz="2400" smtClean="0">
                <a:latin typeface="Times New Roman" pitchFamily="18" charset="0"/>
                <a:cs typeface="Times New Roman" pitchFamily="18" charset="0"/>
              </a:rPr>
              <a:t> doğrulama kaynakları da belirtilmelidir. </a:t>
            </a:r>
          </a:p>
          <a:p>
            <a:pPr algn="just" eaLnBrk="1" hangingPunct="1">
              <a:buFontTx/>
              <a:buNone/>
            </a:pPr>
            <a:endParaRPr lang="tr-TR" sz="2400" smtClean="0">
              <a:latin typeface="Times New Roman" pitchFamily="18" charset="0"/>
              <a:cs typeface="Times New Roman" pitchFamily="18" charset="0"/>
            </a:endParaRPr>
          </a:p>
          <a:p>
            <a:pPr algn="just" eaLnBrk="1" hangingPunct="1">
              <a:buFontTx/>
              <a:buNone/>
            </a:pPr>
            <a:r>
              <a:rPr lang="tr-TR" sz="2400" b="1" smtClean="0">
                <a:solidFill>
                  <a:schemeClr val="accent2"/>
                </a:solidFill>
                <a:latin typeface="Times New Roman" pitchFamily="18" charset="0"/>
                <a:cs typeface="Times New Roman" pitchFamily="18" charset="0"/>
              </a:rPr>
              <a:t>Doğrulama kaynakları şu bilgileri vermelidir:</a:t>
            </a:r>
          </a:p>
          <a:p>
            <a:pPr algn="just" eaLnBrk="1" hangingPunct="1">
              <a:buClr>
                <a:schemeClr val="accent2"/>
              </a:buClr>
              <a:buFont typeface="Wingdings" pitchFamily="2" charset="2"/>
              <a:buChar char="Ø"/>
            </a:pPr>
            <a:r>
              <a:rPr lang="tr-TR" sz="2400" smtClean="0">
                <a:latin typeface="Times New Roman" pitchFamily="18" charset="0"/>
                <a:cs typeface="Times New Roman" pitchFamily="18" charset="0"/>
              </a:rPr>
              <a:t>Bilginin sağlanacağı format (örn: İlerleme raporları, proje hesapları, proje kayıtları, resmi istatistikler vs.),</a:t>
            </a:r>
          </a:p>
          <a:p>
            <a:pPr algn="just" eaLnBrk="1" hangingPunct="1">
              <a:buClr>
                <a:schemeClr val="accent2"/>
              </a:buClr>
              <a:buFont typeface="Wingdings" pitchFamily="2" charset="2"/>
              <a:buChar char="Ø"/>
            </a:pPr>
            <a:r>
              <a:rPr lang="tr-TR" sz="2400" smtClean="0">
                <a:latin typeface="Times New Roman" pitchFamily="18" charset="0"/>
                <a:cs typeface="Times New Roman" pitchFamily="18" charset="0"/>
              </a:rPr>
              <a:t>Bilgiyi kimin sağlayacağı,</a:t>
            </a:r>
          </a:p>
          <a:p>
            <a:pPr algn="just" eaLnBrk="1" hangingPunct="1">
              <a:buClr>
                <a:schemeClr val="accent2"/>
              </a:buClr>
              <a:buFont typeface="Wingdings" pitchFamily="2" charset="2"/>
              <a:buChar char="Ø"/>
            </a:pPr>
            <a:r>
              <a:rPr lang="tr-TR" sz="2400" smtClean="0">
                <a:latin typeface="Times New Roman" pitchFamily="18" charset="0"/>
                <a:cs typeface="Times New Roman" pitchFamily="18" charset="0"/>
              </a:rPr>
              <a:t>Bilginin hangi sıklıkta sağlanacağı (örn: Aylık, üç aylık, yıllık vs.)</a:t>
            </a:r>
          </a:p>
        </p:txBody>
      </p:sp>
      <p:sp>
        <p:nvSpPr>
          <p:cNvPr id="56323" name="Rectangle 3"/>
          <p:cNvSpPr>
            <a:spLocks noChangeArrowheads="1"/>
          </p:cNvSpPr>
          <p:nvPr/>
        </p:nvSpPr>
        <p:spPr bwMode="auto">
          <a:xfrm>
            <a:off x="762000" y="990600"/>
            <a:ext cx="7772400" cy="152400"/>
          </a:xfrm>
          <a:prstGeom prst="rect">
            <a:avLst/>
          </a:prstGeom>
          <a:solidFill>
            <a:srgbClr val="2000AB"/>
          </a:solidFill>
          <a:ln w="9525">
            <a:noFill/>
            <a:miter lim="800000"/>
            <a:headEnd/>
            <a:tailEnd/>
          </a:ln>
        </p:spPr>
        <p:txBody>
          <a:bodyPr wrap="none" lIns="92075" tIns="46038" rIns="92075" bIns="46038" anchor="ctr"/>
          <a:lstStyle/>
          <a:p>
            <a:endParaRPr lang="tr-TR">
              <a:latin typeface="Times New Roman" pitchFamily="18" charset="0"/>
              <a:cs typeface="Times New Roman" pitchFamily="18" charset="0"/>
            </a:endParaRPr>
          </a:p>
        </p:txBody>
      </p:sp>
      <p:sp>
        <p:nvSpPr>
          <p:cNvPr id="56324" name="Rectangle 4"/>
          <p:cNvSpPr>
            <a:spLocks noChangeArrowheads="1"/>
          </p:cNvSpPr>
          <p:nvPr/>
        </p:nvSpPr>
        <p:spPr bwMode="auto">
          <a:xfrm>
            <a:off x="539750" y="152400"/>
            <a:ext cx="7581900" cy="838200"/>
          </a:xfrm>
          <a:prstGeom prst="rect">
            <a:avLst/>
          </a:prstGeom>
          <a:noFill/>
          <a:ln w="9525">
            <a:noFill/>
            <a:miter lim="800000"/>
            <a:headEnd/>
            <a:tailEnd/>
          </a:ln>
        </p:spPr>
        <p:txBody>
          <a:bodyPr lIns="92075" tIns="46038" rIns="92075" bIns="46038" anchor="ctr"/>
          <a:lstStyle/>
          <a:p>
            <a:pPr algn="ctr"/>
            <a:r>
              <a:rPr lang="tr-TR" sz="3200" b="1">
                <a:solidFill>
                  <a:schemeClr val="hlink"/>
                </a:solidFill>
                <a:latin typeface="Times New Roman" pitchFamily="18" charset="0"/>
                <a:cs typeface="Times New Roman" pitchFamily="18" charset="0"/>
              </a:rPr>
              <a:t>DOĞRULAMA KAYNAKLARI</a:t>
            </a:r>
          </a:p>
        </p:txBody>
      </p:sp>
      <p:sp>
        <p:nvSpPr>
          <p:cNvPr id="5" name="Slide Number Placeholder 4"/>
          <p:cNvSpPr>
            <a:spLocks noGrp="1"/>
          </p:cNvSpPr>
          <p:nvPr>
            <p:ph type="sldNum" sz="quarter" idx="12"/>
          </p:nvPr>
        </p:nvSpPr>
        <p:spPr/>
        <p:txBody>
          <a:bodyPr/>
          <a:lstStyle/>
          <a:p>
            <a:pPr>
              <a:defRPr/>
            </a:pPr>
            <a:fld id="{B331AB9D-AF2F-4DB3-B1FC-64A292837F7A}" type="slidenum">
              <a:rPr lang="tr-TR" smtClean="0">
                <a:latin typeface="Times New Roman" pitchFamily="18" charset="0"/>
                <a:cs typeface="Times New Roman" pitchFamily="18" charset="0"/>
              </a:rPr>
              <a:pPr>
                <a:defRPr/>
              </a:pPr>
              <a:t>53</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Line 3"/>
          <p:cNvSpPr>
            <a:spLocks noChangeShapeType="1"/>
          </p:cNvSpPr>
          <p:nvPr/>
        </p:nvSpPr>
        <p:spPr bwMode="auto">
          <a:xfrm>
            <a:off x="985838" y="2451100"/>
            <a:ext cx="0" cy="3557588"/>
          </a:xfrm>
          <a:prstGeom prst="line">
            <a:avLst/>
          </a:prstGeom>
          <a:noFill/>
          <a:ln w="25400">
            <a:solidFill>
              <a:schemeClr val="tx1"/>
            </a:solidFill>
            <a:round/>
            <a:headEnd type="triangle" w="med" len="med"/>
            <a:tailEnd/>
          </a:ln>
        </p:spPr>
        <p:txBody>
          <a:bodyPr wrap="none" anchor="ctr"/>
          <a:lstStyle/>
          <a:p>
            <a:endParaRPr lang="tr-TR"/>
          </a:p>
        </p:txBody>
      </p:sp>
      <p:sp>
        <p:nvSpPr>
          <p:cNvPr id="57347" name="Line 4"/>
          <p:cNvSpPr>
            <a:spLocks noChangeShapeType="1"/>
          </p:cNvSpPr>
          <p:nvPr/>
        </p:nvSpPr>
        <p:spPr bwMode="auto">
          <a:xfrm>
            <a:off x="1009650" y="6027738"/>
            <a:ext cx="7354888" cy="0"/>
          </a:xfrm>
          <a:prstGeom prst="line">
            <a:avLst/>
          </a:prstGeom>
          <a:noFill/>
          <a:ln w="25400">
            <a:solidFill>
              <a:schemeClr val="tx1"/>
            </a:solidFill>
            <a:round/>
            <a:headEnd/>
            <a:tailEnd type="triangle" w="med" len="med"/>
          </a:ln>
        </p:spPr>
        <p:txBody>
          <a:bodyPr wrap="none" anchor="ctr"/>
          <a:lstStyle/>
          <a:p>
            <a:endParaRPr lang="tr-TR"/>
          </a:p>
        </p:txBody>
      </p:sp>
      <p:sp>
        <p:nvSpPr>
          <p:cNvPr id="57348" name="Rectangle 5"/>
          <p:cNvSpPr>
            <a:spLocks noChangeArrowheads="1"/>
          </p:cNvSpPr>
          <p:nvPr/>
        </p:nvSpPr>
        <p:spPr bwMode="auto">
          <a:xfrm rot="-5400000">
            <a:off x="192882" y="3031331"/>
            <a:ext cx="939800" cy="366713"/>
          </a:xfrm>
          <a:prstGeom prst="rect">
            <a:avLst/>
          </a:prstGeom>
          <a:noFill/>
          <a:ln w="12700">
            <a:noFill/>
            <a:miter lim="800000"/>
            <a:headEnd/>
            <a:tailEnd/>
          </a:ln>
        </p:spPr>
        <p:txBody>
          <a:bodyPr wrap="none" lIns="90488" tIns="44450" rIns="90488" bIns="44450">
            <a:spAutoFit/>
          </a:bodyPr>
          <a:lstStyle/>
          <a:p>
            <a:pPr defTabSz="762000" eaLnBrk="0" hangingPunct="0"/>
            <a:r>
              <a:rPr lang="tr-TR" sz="1800" b="1">
                <a:solidFill>
                  <a:schemeClr val="accent2"/>
                </a:solidFill>
                <a:latin typeface="Times New Roman" pitchFamily="18" charset="0"/>
                <a:cs typeface="Times New Roman" pitchFamily="18" charset="0"/>
              </a:rPr>
              <a:t>Maliyet</a:t>
            </a:r>
            <a:endParaRPr lang="en-GB" sz="1800" b="1">
              <a:solidFill>
                <a:schemeClr val="accent2"/>
              </a:solidFill>
              <a:latin typeface="Times New Roman" pitchFamily="18" charset="0"/>
              <a:cs typeface="Times New Roman" pitchFamily="18" charset="0"/>
            </a:endParaRPr>
          </a:p>
        </p:txBody>
      </p:sp>
      <p:sp>
        <p:nvSpPr>
          <p:cNvPr id="57349" name="Rectangle 6"/>
          <p:cNvSpPr>
            <a:spLocks noChangeArrowheads="1"/>
          </p:cNvSpPr>
          <p:nvPr/>
        </p:nvSpPr>
        <p:spPr bwMode="auto">
          <a:xfrm>
            <a:off x="6159500" y="6070600"/>
            <a:ext cx="1427163" cy="366713"/>
          </a:xfrm>
          <a:prstGeom prst="rect">
            <a:avLst/>
          </a:prstGeom>
          <a:noFill/>
          <a:ln w="12700">
            <a:noFill/>
            <a:miter lim="800000"/>
            <a:headEnd/>
            <a:tailEnd/>
          </a:ln>
        </p:spPr>
        <p:txBody>
          <a:bodyPr wrap="none" lIns="90488" tIns="44450" rIns="90488" bIns="44450">
            <a:spAutoFit/>
          </a:bodyPr>
          <a:lstStyle/>
          <a:p>
            <a:pPr defTabSz="762000" eaLnBrk="0" hangingPunct="0"/>
            <a:r>
              <a:rPr lang="tr-TR" sz="1800" b="1">
                <a:solidFill>
                  <a:schemeClr val="accent2"/>
                </a:solidFill>
                <a:latin typeface="Times New Roman" pitchFamily="18" charset="0"/>
                <a:cs typeface="Times New Roman" pitchFamily="18" charset="0"/>
              </a:rPr>
              <a:t>Karmaşıklık</a:t>
            </a:r>
            <a:endParaRPr lang="en-GB" sz="1800" b="1">
              <a:solidFill>
                <a:schemeClr val="accent2"/>
              </a:solidFill>
              <a:latin typeface="Times New Roman" pitchFamily="18" charset="0"/>
              <a:cs typeface="Times New Roman" pitchFamily="18" charset="0"/>
            </a:endParaRPr>
          </a:p>
        </p:txBody>
      </p:sp>
      <p:sp>
        <p:nvSpPr>
          <p:cNvPr id="57350" name="Arc 7"/>
          <p:cNvSpPr>
            <a:spLocks/>
          </p:cNvSpPr>
          <p:nvPr/>
        </p:nvSpPr>
        <p:spPr bwMode="auto">
          <a:xfrm>
            <a:off x="1439863" y="2370138"/>
            <a:ext cx="6719887" cy="3200400"/>
          </a:xfrm>
          <a:custGeom>
            <a:avLst/>
            <a:gdLst>
              <a:gd name="T0" fmla="*/ 2147483647 w 21600"/>
              <a:gd name="T1" fmla="*/ 2147483647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99" y="20"/>
                </a:moveTo>
                <a:cubicBezTo>
                  <a:pt x="21588" y="11942"/>
                  <a:pt x="11921" y="21599"/>
                  <a:pt x="0" y="21600"/>
                </a:cubicBezTo>
              </a:path>
              <a:path w="21600" h="21600" stroke="0" extrusionOk="0">
                <a:moveTo>
                  <a:pt x="21599" y="20"/>
                </a:moveTo>
                <a:cubicBezTo>
                  <a:pt x="21588" y="11942"/>
                  <a:pt x="11921" y="21599"/>
                  <a:pt x="0" y="21600"/>
                </a:cubicBezTo>
                <a:lnTo>
                  <a:pt x="0" y="0"/>
                </a:lnTo>
                <a:close/>
              </a:path>
            </a:pathLst>
          </a:custGeom>
          <a:noFill/>
          <a:ln w="12700" cap="rnd">
            <a:noFill/>
            <a:round/>
            <a:headEnd/>
            <a:tailEnd/>
          </a:ln>
        </p:spPr>
        <p:txBody>
          <a:bodyPr wrap="none" anchor="ctr"/>
          <a:lstStyle/>
          <a:p>
            <a:endParaRPr lang="tr-TR"/>
          </a:p>
        </p:txBody>
      </p:sp>
      <p:sp>
        <p:nvSpPr>
          <p:cNvPr id="57351" name="Rectangle 8"/>
          <p:cNvSpPr>
            <a:spLocks noChangeArrowheads="1"/>
          </p:cNvSpPr>
          <p:nvPr/>
        </p:nvSpPr>
        <p:spPr bwMode="auto">
          <a:xfrm>
            <a:off x="1312863" y="5229225"/>
            <a:ext cx="1497012" cy="366713"/>
          </a:xfrm>
          <a:prstGeom prst="rect">
            <a:avLst/>
          </a:prstGeom>
          <a:noFill/>
          <a:ln w="12700">
            <a:noFill/>
            <a:miter lim="800000"/>
            <a:headEnd/>
            <a:tailEnd/>
          </a:ln>
        </p:spPr>
        <p:txBody>
          <a:bodyPr wrap="none" lIns="90488" tIns="44450" rIns="90488" bIns="44450">
            <a:spAutoFit/>
          </a:bodyPr>
          <a:lstStyle/>
          <a:p>
            <a:pPr defTabSz="762000" eaLnBrk="0" hangingPunct="0"/>
            <a:r>
              <a:rPr lang="tr-TR" sz="1800" i="1">
                <a:solidFill>
                  <a:schemeClr val="accent2"/>
                </a:solidFill>
                <a:latin typeface="Times New Roman" pitchFamily="18" charset="0"/>
                <a:cs typeface="Times New Roman" pitchFamily="18" charset="0"/>
              </a:rPr>
              <a:t>İdari raporlar</a:t>
            </a:r>
            <a:endParaRPr lang="en-GB" sz="1800" i="1">
              <a:solidFill>
                <a:schemeClr val="accent2"/>
              </a:solidFill>
              <a:latin typeface="Times New Roman" pitchFamily="18" charset="0"/>
              <a:cs typeface="Times New Roman" pitchFamily="18" charset="0"/>
            </a:endParaRPr>
          </a:p>
        </p:txBody>
      </p:sp>
      <p:sp>
        <p:nvSpPr>
          <p:cNvPr id="57352" name="Rectangle 9"/>
          <p:cNvSpPr>
            <a:spLocks noChangeArrowheads="1"/>
          </p:cNvSpPr>
          <p:nvPr/>
        </p:nvSpPr>
        <p:spPr bwMode="auto">
          <a:xfrm>
            <a:off x="2643188" y="4962525"/>
            <a:ext cx="1855787" cy="366713"/>
          </a:xfrm>
          <a:prstGeom prst="rect">
            <a:avLst/>
          </a:prstGeom>
          <a:noFill/>
          <a:ln w="12700">
            <a:noFill/>
            <a:miter lim="800000"/>
            <a:headEnd/>
            <a:tailEnd/>
          </a:ln>
        </p:spPr>
        <p:txBody>
          <a:bodyPr wrap="none" lIns="90488" tIns="44450" rIns="90488" bIns="44450">
            <a:spAutoFit/>
          </a:bodyPr>
          <a:lstStyle/>
          <a:p>
            <a:pPr defTabSz="762000" eaLnBrk="0" hangingPunct="0"/>
            <a:r>
              <a:rPr lang="tr-TR" sz="1800" i="1">
                <a:solidFill>
                  <a:schemeClr val="accent2"/>
                </a:solidFill>
                <a:latin typeface="Times New Roman" pitchFamily="18" charset="0"/>
                <a:cs typeface="Times New Roman" pitchFamily="18" charset="0"/>
              </a:rPr>
              <a:t>Yönetim raporları</a:t>
            </a:r>
            <a:endParaRPr lang="en-GB" sz="1800" i="1">
              <a:solidFill>
                <a:schemeClr val="accent2"/>
              </a:solidFill>
              <a:latin typeface="Times New Roman" pitchFamily="18" charset="0"/>
              <a:cs typeface="Times New Roman" pitchFamily="18" charset="0"/>
            </a:endParaRPr>
          </a:p>
        </p:txBody>
      </p:sp>
      <p:sp>
        <p:nvSpPr>
          <p:cNvPr id="57353" name="Rectangle 10"/>
          <p:cNvSpPr>
            <a:spLocks noChangeArrowheads="1"/>
          </p:cNvSpPr>
          <p:nvPr/>
        </p:nvSpPr>
        <p:spPr bwMode="auto">
          <a:xfrm>
            <a:off x="3819525" y="4524375"/>
            <a:ext cx="2503488" cy="366713"/>
          </a:xfrm>
          <a:prstGeom prst="rect">
            <a:avLst/>
          </a:prstGeom>
          <a:noFill/>
          <a:ln w="12700">
            <a:noFill/>
            <a:miter lim="800000"/>
            <a:headEnd/>
            <a:tailEnd/>
          </a:ln>
        </p:spPr>
        <p:txBody>
          <a:bodyPr wrap="none" lIns="90488" tIns="44450" rIns="90488" bIns="44450">
            <a:spAutoFit/>
          </a:bodyPr>
          <a:lstStyle/>
          <a:p>
            <a:pPr defTabSz="762000" eaLnBrk="0" hangingPunct="0"/>
            <a:r>
              <a:rPr lang="tr-TR" sz="1800" i="1">
                <a:solidFill>
                  <a:schemeClr val="accent2"/>
                </a:solidFill>
                <a:latin typeface="Times New Roman" pitchFamily="18" charset="0"/>
                <a:cs typeface="Times New Roman" pitchFamily="18" charset="0"/>
              </a:rPr>
              <a:t>Mevcut istatistiki bilgiler</a:t>
            </a:r>
            <a:endParaRPr lang="en-GB" sz="1800" i="1">
              <a:solidFill>
                <a:schemeClr val="accent2"/>
              </a:solidFill>
              <a:latin typeface="Times New Roman" pitchFamily="18" charset="0"/>
              <a:cs typeface="Times New Roman" pitchFamily="18" charset="0"/>
            </a:endParaRPr>
          </a:p>
        </p:txBody>
      </p:sp>
      <p:sp>
        <p:nvSpPr>
          <p:cNvPr id="57354" name="Rectangle 11"/>
          <p:cNvSpPr>
            <a:spLocks noChangeArrowheads="1"/>
          </p:cNvSpPr>
          <p:nvPr/>
        </p:nvSpPr>
        <p:spPr bwMode="auto">
          <a:xfrm>
            <a:off x="4406900" y="3914775"/>
            <a:ext cx="3625850" cy="366713"/>
          </a:xfrm>
          <a:prstGeom prst="rect">
            <a:avLst/>
          </a:prstGeom>
          <a:noFill/>
          <a:ln w="12700">
            <a:noFill/>
            <a:miter lim="800000"/>
            <a:headEnd/>
            <a:tailEnd/>
          </a:ln>
        </p:spPr>
        <p:txBody>
          <a:bodyPr wrap="none" lIns="90488" tIns="44450" rIns="90488" bIns="44450">
            <a:spAutoFit/>
          </a:bodyPr>
          <a:lstStyle/>
          <a:p>
            <a:pPr defTabSz="762000" eaLnBrk="0" hangingPunct="0"/>
            <a:r>
              <a:rPr lang="tr-TR" sz="1800" i="1">
                <a:solidFill>
                  <a:schemeClr val="accent2"/>
                </a:solidFill>
                <a:latin typeface="Times New Roman" pitchFamily="18" charset="0"/>
                <a:cs typeface="Times New Roman" pitchFamily="18" charset="0"/>
              </a:rPr>
              <a:t>Uyarlanmış mevcut istatistiki bilgiler</a:t>
            </a:r>
            <a:endParaRPr lang="en-GB" sz="1800" i="1">
              <a:solidFill>
                <a:schemeClr val="accent2"/>
              </a:solidFill>
              <a:latin typeface="Times New Roman" pitchFamily="18" charset="0"/>
              <a:cs typeface="Times New Roman" pitchFamily="18" charset="0"/>
            </a:endParaRPr>
          </a:p>
        </p:txBody>
      </p:sp>
      <p:sp>
        <p:nvSpPr>
          <p:cNvPr id="57355" name="Rectangle 12"/>
          <p:cNvSpPr>
            <a:spLocks noChangeArrowheads="1"/>
          </p:cNvSpPr>
          <p:nvPr/>
        </p:nvSpPr>
        <p:spPr bwMode="auto">
          <a:xfrm>
            <a:off x="4857750" y="3205163"/>
            <a:ext cx="3095625" cy="366712"/>
          </a:xfrm>
          <a:prstGeom prst="rect">
            <a:avLst/>
          </a:prstGeom>
          <a:noFill/>
          <a:ln w="12700">
            <a:noFill/>
            <a:miter lim="800000"/>
            <a:headEnd/>
            <a:tailEnd/>
          </a:ln>
        </p:spPr>
        <p:txBody>
          <a:bodyPr lIns="90488" tIns="44450" rIns="90488" bIns="44450">
            <a:spAutoFit/>
          </a:bodyPr>
          <a:lstStyle/>
          <a:p>
            <a:pPr defTabSz="762000" eaLnBrk="0" hangingPunct="0"/>
            <a:r>
              <a:rPr lang="tr-TR" sz="1800" i="1">
                <a:solidFill>
                  <a:schemeClr val="accent2"/>
                </a:solidFill>
                <a:latin typeface="Times New Roman" pitchFamily="18" charset="0"/>
                <a:cs typeface="Times New Roman" pitchFamily="18" charset="0"/>
              </a:rPr>
              <a:t>Faydalananlarla görüşmeler</a:t>
            </a:r>
            <a:endParaRPr lang="en-GB" sz="1800" i="1">
              <a:solidFill>
                <a:schemeClr val="accent2"/>
              </a:solidFill>
              <a:latin typeface="Times New Roman" pitchFamily="18" charset="0"/>
              <a:cs typeface="Times New Roman" pitchFamily="18" charset="0"/>
            </a:endParaRPr>
          </a:p>
        </p:txBody>
      </p:sp>
      <p:sp>
        <p:nvSpPr>
          <p:cNvPr id="57356" name="Rectangle 13"/>
          <p:cNvSpPr>
            <a:spLocks noChangeArrowheads="1"/>
          </p:cNvSpPr>
          <p:nvPr/>
        </p:nvSpPr>
        <p:spPr bwMode="auto">
          <a:xfrm>
            <a:off x="6154738" y="2413000"/>
            <a:ext cx="1420812" cy="366713"/>
          </a:xfrm>
          <a:prstGeom prst="rect">
            <a:avLst/>
          </a:prstGeom>
          <a:noFill/>
          <a:ln w="12700">
            <a:noFill/>
            <a:miter lim="800000"/>
            <a:headEnd/>
            <a:tailEnd/>
          </a:ln>
        </p:spPr>
        <p:txBody>
          <a:bodyPr wrap="none" lIns="90488" tIns="44450" rIns="90488" bIns="44450">
            <a:spAutoFit/>
          </a:bodyPr>
          <a:lstStyle/>
          <a:p>
            <a:pPr defTabSz="762000" eaLnBrk="0" hangingPunct="0"/>
            <a:r>
              <a:rPr lang="tr-TR" sz="1800" i="1">
                <a:solidFill>
                  <a:schemeClr val="accent2"/>
                </a:solidFill>
                <a:latin typeface="Times New Roman" pitchFamily="18" charset="0"/>
                <a:cs typeface="Times New Roman" pitchFamily="18" charset="0"/>
              </a:rPr>
              <a:t>Özel anketler</a:t>
            </a:r>
            <a:endParaRPr lang="en-GB" sz="1800" i="1">
              <a:solidFill>
                <a:schemeClr val="accent2"/>
              </a:solidFill>
              <a:latin typeface="Times New Roman" pitchFamily="18" charset="0"/>
              <a:cs typeface="Times New Roman" pitchFamily="18" charset="0"/>
            </a:endParaRPr>
          </a:p>
        </p:txBody>
      </p:sp>
      <p:sp>
        <p:nvSpPr>
          <p:cNvPr id="57357" name="Arc 14"/>
          <p:cNvSpPr>
            <a:spLocks/>
          </p:cNvSpPr>
          <p:nvPr/>
        </p:nvSpPr>
        <p:spPr bwMode="auto">
          <a:xfrm>
            <a:off x="1062038" y="2427288"/>
            <a:ext cx="7073900" cy="3492500"/>
          </a:xfrm>
          <a:custGeom>
            <a:avLst/>
            <a:gdLst>
              <a:gd name="T0" fmla="*/ 2147483647 w 21600"/>
              <a:gd name="T1" fmla="*/ 2147483647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99" y="19"/>
                </a:moveTo>
                <a:cubicBezTo>
                  <a:pt x="21588" y="11941"/>
                  <a:pt x="11921" y="21599"/>
                  <a:pt x="0" y="21600"/>
                </a:cubicBezTo>
              </a:path>
              <a:path w="21600" h="21600" stroke="0" extrusionOk="0">
                <a:moveTo>
                  <a:pt x="21599" y="19"/>
                </a:moveTo>
                <a:cubicBezTo>
                  <a:pt x="21588" y="11941"/>
                  <a:pt x="11921" y="21599"/>
                  <a:pt x="0" y="21600"/>
                </a:cubicBezTo>
                <a:lnTo>
                  <a:pt x="0" y="0"/>
                </a:lnTo>
                <a:close/>
              </a:path>
            </a:pathLst>
          </a:custGeom>
          <a:noFill/>
          <a:ln w="12700" cap="rnd">
            <a:solidFill>
              <a:srgbClr val="FF0000"/>
            </a:solidFill>
            <a:round/>
            <a:headEnd type="triangle" w="med" len="med"/>
            <a:tailEnd/>
          </a:ln>
        </p:spPr>
        <p:txBody>
          <a:bodyPr wrap="none" anchor="ctr"/>
          <a:lstStyle/>
          <a:p>
            <a:endParaRPr lang="tr-TR"/>
          </a:p>
        </p:txBody>
      </p:sp>
      <p:sp>
        <p:nvSpPr>
          <p:cNvPr id="57358" name="Rectangle 16"/>
          <p:cNvSpPr>
            <a:spLocks noChangeArrowheads="1"/>
          </p:cNvSpPr>
          <p:nvPr/>
        </p:nvSpPr>
        <p:spPr bwMode="auto">
          <a:xfrm>
            <a:off x="831850" y="1343025"/>
            <a:ext cx="7772400" cy="152400"/>
          </a:xfrm>
          <a:prstGeom prst="rect">
            <a:avLst/>
          </a:prstGeom>
          <a:solidFill>
            <a:srgbClr val="2000AB"/>
          </a:solidFill>
          <a:ln w="9525">
            <a:noFill/>
            <a:miter lim="800000"/>
            <a:headEnd/>
            <a:tailEnd/>
          </a:ln>
        </p:spPr>
        <p:txBody>
          <a:bodyPr wrap="none" lIns="92075" tIns="46038" rIns="92075" bIns="46038" anchor="ctr"/>
          <a:lstStyle/>
          <a:p>
            <a:endParaRPr lang="tr-TR" sz="1800">
              <a:latin typeface="Times New Roman" pitchFamily="18" charset="0"/>
              <a:cs typeface="Times New Roman" pitchFamily="18" charset="0"/>
            </a:endParaRPr>
          </a:p>
        </p:txBody>
      </p:sp>
      <p:sp>
        <p:nvSpPr>
          <p:cNvPr id="18" name="Rectangle 17"/>
          <p:cNvSpPr>
            <a:spLocks noChangeArrowheads="1"/>
          </p:cNvSpPr>
          <p:nvPr/>
        </p:nvSpPr>
        <p:spPr bwMode="auto">
          <a:xfrm>
            <a:off x="1257300" y="504825"/>
            <a:ext cx="6934200" cy="838200"/>
          </a:xfrm>
          <a:prstGeom prst="rect">
            <a:avLst/>
          </a:prstGeom>
          <a:noFill/>
          <a:ln w="9525">
            <a:noFill/>
            <a:miter lim="800000"/>
            <a:headEnd/>
            <a:tailEnd/>
          </a:ln>
          <a:effectLst/>
        </p:spPr>
        <p:txBody>
          <a:bodyPr lIns="92075" tIns="46038" rIns="92075" bIns="46038" anchor="ctr"/>
          <a:lstStyle/>
          <a:p>
            <a:pPr>
              <a:defRPr/>
            </a:pPr>
            <a:r>
              <a:rPr lang="tr-TR" sz="1800" b="1">
                <a:solidFill>
                  <a:schemeClr val="accent2"/>
                </a:solidFill>
                <a:effectLst>
                  <a:outerShdw blurRad="38100" dist="38100" dir="2700000" algn="tl">
                    <a:srgbClr val="C0C0C0"/>
                  </a:outerShdw>
                </a:effectLst>
                <a:latin typeface="Times New Roman" pitchFamily="18" charset="0"/>
                <a:cs typeface="Times New Roman" pitchFamily="18" charset="0"/>
              </a:rPr>
              <a:t>DOĞRULAMA KAYNAKLARI</a:t>
            </a:r>
          </a:p>
        </p:txBody>
      </p:sp>
      <p:sp>
        <p:nvSpPr>
          <p:cNvPr id="19" name="Slide Number Placeholder 18"/>
          <p:cNvSpPr>
            <a:spLocks noGrp="1"/>
          </p:cNvSpPr>
          <p:nvPr>
            <p:ph type="sldNum" sz="quarter" idx="12"/>
          </p:nvPr>
        </p:nvSpPr>
        <p:spPr/>
        <p:txBody>
          <a:bodyPr/>
          <a:lstStyle/>
          <a:p>
            <a:pPr>
              <a:defRPr/>
            </a:pPr>
            <a:fld id="{401622AD-F058-4ED4-9295-AF7D41085FE7}" type="slidenum">
              <a:rPr lang="tr-TR" sz="1800" smtClean="0">
                <a:latin typeface="Times New Roman" pitchFamily="18" charset="0"/>
                <a:cs typeface="Times New Roman" pitchFamily="18" charset="0"/>
              </a:rPr>
              <a:pPr>
                <a:defRPr/>
              </a:pPr>
              <a:t>54</a:t>
            </a:fld>
            <a:endParaRPr lang="tr-TR" sz="180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69875" y="152400"/>
            <a:ext cx="8640763" cy="990600"/>
          </a:xfrm>
          <a:ln>
            <a:solidFill>
              <a:srgbClr val="7F7F7F"/>
            </a:solidFill>
          </a:ln>
        </p:spPr>
        <p:txBody>
          <a:bodyPr/>
          <a:lstStyle/>
          <a:p>
            <a:pPr eaLnBrk="1" hangingPunct="1"/>
            <a:r>
              <a:rPr lang="tr-TR" sz="2800" smtClean="0">
                <a:latin typeface="Times New Roman" pitchFamily="18" charset="0"/>
                <a:cs typeface="Times New Roman" pitchFamily="18" charset="0"/>
              </a:rPr>
              <a:t>Mantıksal Çerçevenin Neresindeyiz?</a:t>
            </a:r>
            <a:endParaRPr lang="en-US" sz="2800" smtClean="0">
              <a:latin typeface="Times New Roman" pitchFamily="18" charset="0"/>
              <a:cs typeface="Times New Roman" pitchFamily="18" charset="0"/>
            </a:endParaRPr>
          </a:p>
        </p:txBody>
      </p:sp>
      <p:sp>
        <p:nvSpPr>
          <p:cNvPr id="5" name="Rectangle 4"/>
          <p:cNvSpPr/>
          <p:nvPr/>
        </p:nvSpPr>
        <p:spPr>
          <a:xfrm>
            <a:off x="900113" y="1438275"/>
            <a:ext cx="1439862" cy="863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latin typeface="Times New Roman" pitchFamily="18" charset="0"/>
                <a:cs typeface="Times New Roman" pitchFamily="18" charset="0"/>
              </a:rPr>
              <a:t>Genel Amaç</a:t>
            </a:r>
            <a:endParaRPr lang="en-US" dirty="0">
              <a:latin typeface="Times New Roman" pitchFamily="18" charset="0"/>
              <a:cs typeface="Times New Roman" pitchFamily="18" charset="0"/>
            </a:endParaRPr>
          </a:p>
        </p:txBody>
      </p:sp>
      <p:sp>
        <p:nvSpPr>
          <p:cNvPr id="6" name="Rectangle 5"/>
          <p:cNvSpPr/>
          <p:nvPr/>
        </p:nvSpPr>
        <p:spPr>
          <a:xfrm>
            <a:off x="900113" y="2446338"/>
            <a:ext cx="1439862" cy="863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latin typeface="Times New Roman" pitchFamily="18" charset="0"/>
                <a:cs typeface="Times New Roman" pitchFamily="18" charset="0"/>
              </a:rPr>
              <a:t>Özel Amaç</a:t>
            </a:r>
            <a:endParaRPr lang="en-US" dirty="0">
              <a:latin typeface="Times New Roman" pitchFamily="18" charset="0"/>
              <a:cs typeface="Times New Roman" pitchFamily="18" charset="0"/>
            </a:endParaRPr>
          </a:p>
        </p:txBody>
      </p:sp>
      <p:sp>
        <p:nvSpPr>
          <p:cNvPr id="7" name="Rectangle 6"/>
          <p:cNvSpPr/>
          <p:nvPr/>
        </p:nvSpPr>
        <p:spPr>
          <a:xfrm>
            <a:off x="900113" y="3454400"/>
            <a:ext cx="1439862" cy="863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latin typeface="Times New Roman" pitchFamily="18" charset="0"/>
                <a:cs typeface="Times New Roman" pitchFamily="18" charset="0"/>
              </a:rPr>
              <a:t>Sonuçlar</a:t>
            </a:r>
            <a:endParaRPr lang="en-US" dirty="0">
              <a:latin typeface="Times New Roman" pitchFamily="18" charset="0"/>
              <a:cs typeface="Times New Roman" pitchFamily="18" charset="0"/>
            </a:endParaRPr>
          </a:p>
        </p:txBody>
      </p:sp>
      <p:sp>
        <p:nvSpPr>
          <p:cNvPr id="8" name="Rectangle 7"/>
          <p:cNvSpPr/>
          <p:nvPr/>
        </p:nvSpPr>
        <p:spPr>
          <a:xfrm>
            <a:off x="900113" y="4462463"/>
            <a:ext cx="1439862" cy="863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600" dirty="0">
                <a:latin typeface="Times New Roman" pitchFamily="18" charset="0"/>
                <a:cs typeface="Times New Roman" pitchFamily="18" charset="0"/>
              </a:rPr>
              <a:t>Faaliyetler</a:t>
            </a:r>
            <a:endParaRPr lang="en-US" sz="1600" dirty="0">
              <a:latin typeface="Times New Roman" pitchFamily="18" charset="0"/>
              <a:cs typeface="Times New Roman" pitchFamily="18" charset="0"/>
            </a:endParaRPr>
          </a:p>
        </p:txBody>
      </p:sp>
      <p:sp>
        <p:nvSpPr>
          <p:cNvPr id="9" name="Rectangle 8"/>
          <p:cNvSpPr/>
          <p:nvPr/>
        </p:nvSpPr>
        <p:spPr>
          <a:xfrm>
            <a:off x="2484438" y="1438275"/>
            <a:ext cx="6299200" cy="863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dirty="0">
                <a:latin typeface="Times New Roman" pitchFamily="18" charset="0"/>
                <a:cs typeface="Times New Roman" pitchFamily="18" charset="0"/>
              </a:rPr>
              <a:t>Türkiye’nin refah seviyesinin artması</a:t>
            </a:r>
            <a:endParaRPr lang="en-US" dirty="0">
              <a:latin typeface="Times New Roman" pitchFamily="18" charset="0"/>
              <a:cs typeface="Times New Roman" pitchFamily="18" charset="0"/>
            </a:endParaRPr>
          </a:p>
        </p:txBody>
      </p:sp>
      <p:sp>
        <p:nvSpPr>
          <p:cNvPr id="10" name="Rectangle 9"/>
          <p:cNvSpPr/>
          <p:nvPr/>
        </p:nvSpPr>
        <p:spPr>
          <a:xfrm>
            <a:off x="2484438" y="2446338"/>
            <a:ext cx="6299200" cy="8636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a:solidFill>
                  <a:srgbClr val="FFFFFF"/>
                </a:solidFill>
                <a:latin typeface="Times New Roman" pitchFamily="18" charset="0"/>
                <a:cs typeface="Times New Roman" pitchFamily="18" charset="0"/>
              </a:rPr>
              <a:t>Konfeksiyon sektörünün satışlarının artması</a:t>
            </a:r>
            <a:endParaRPr lang="en-US">
              <a:solidFill>
                <a:srgbClr val="FFFFFF"/>
              </a:solidFill>
              <a:latin typeface="Times New Roman" pitchFamily="18" charset="0"/>
              <a:cs typeface="Times New Roman" pitchFamily="18" charset="0"/>
            </a:endParaRPr>
          </a:p>
        </p:txBody>
      </p:sp>
      <p:sp>
        <p:nvSpPr>
          <p:cNvPr id="11" name="Rectangle 10"/>
          <p:cNvSpPr/>
          <p:nvPr/>
        </p:nvSpPr>
        <p:spPr>
          <a:xfrm>
            <a:off x="2484438" y="3454400"/>
            <a:ext cx="6299200" cy="8636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ts val="0"/>
              </a:spcBef>
              <a:spcAft>
                <a:spcPts val="0"/>
              </a:spcAft>
              <a:buFontTx/>
              <a:buAutoNum type="arabicPeriod"/>
              <a:defRPr/>
            </a:pPr>
            <a:r>
              <a:rPr lang="tr-TR" dirty="0">
                <a:latin typeface="Times New Roman" pitchFamily="18" charset="0"/>
                <a:cs typeface="Times New Roman" pitchFamily="18" charset="0"/>
              </a:rPr>
              <a:t>Üretim maliyetleri düşürüldü</a:t>
            </a:r>
          </a:p>
          <a:p>
            <a:pPr marL="342900" indent="-342900" fontAlgn="auto">
              <a:spcBef>
                <a:spcPts val="0"/>
              </a:spcBef>
              <a:spcAft>
                <a:spcPts val="0"/>
              </a:spcAft>
              <a:buFontTx/>
              <a:buAutoNum type="arabicPeriod"/>
              <a:defRPr/>
            </a:pPr>
            <a:r>
              <a:rPr lang="tr-TR" dirty="0">
                <a:latin typeface="Times New Roman" pitchFamily="18" charset="0"/>
                <a:cs typeface="Times New Roman" pitchFamily="18" charset="0"/>
              </a:rPr>
              <a:t>Koleksiyon üretmeye başlandı</a:t>
            </a:r>
            <a:endParaRPr lang="en-US" dirty="0">
              <a:latin typeface="Times New Roman" pitchFamily="18" charset="0"/>
              <a:cs typeface="Times New Roman" pitchFamily="18" charset="0"/>
            </a:endParaRPr>
          </a:p>
        </p:txBody>
      </p:sp>
      <p:sp>
        <p:nvSpPr>
          <p:cNvPr id="12" name="Rectangle 11"/>
          <p:cNvSpPr/>
          <p:nvPr/>
        </p:nvSpPr>
        <p:spPr>
          <a:xfrm>
            <a:off x="2484438" y="4462463"/>
            <a:ext cx="6299200" cy="189547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1600" dirty="0">
                <a:latin typeface="Times New Roman" pitchFamily="18" charset="0"/>
                <a:cs typeface="Times New Roman" pitchFamily="18" charset="0"/>
              </a:rPr>
              <a:t>1.1. EV teknolojilerinin tanıtımının yapılması</a:t>
            </a:r>
          </a:p>
          <a:p>
            <a:pPr fontAlgn="auto">
              <a:spcBef>
                <a:spcPts val="0"/>
              </a:spcBef>
              <a:spcAft>
                <a:spcPts val="0"/>
              </a:spcAft>
              <a:defRPr/>
            </a:pPr>
            <a:r>
              <a:rPr lang="tr-TR" sz="1600" dirty="0">
                <a:latin typeface="Times New Roman" pitchFamily="18" charset="0"/>
                <a:cs typeface="Times New Roman" pitchFamily="18" charset="0"/>
              </a:rPr>
              <a:t>1.2. EV destek paketinin hazırlanması</a:t>
            </a:r>
          </a:p>
          <a:p>
            <a:pPr fontAlgn="auto">
              <a:spcBef>
                <a:spcPts val="0"/>
              </a:spcBef>
              <a:spcAft>
                <a:spcPts val="0"/>
              </a:spcAft>
              <a:defRPr/>
            </a:pPr>
            <a:r>
              <a:rPr lang="tr-TR" sz="1600" dirty="0">
                <a:latin typeface="Times New Roman" pitchFamily="18" charset="0"/>
                <a:cs typeface="Times New Roman" pitchFamily="18" charset="0"/>
              </a:rPr>
              <a:t>1.3. EV destek paketinin uygulanması</a:t>
            </a:r>
          </a:p>
          <a:p>
            <a:pPr fontAlgn="auto">
              <a:spcBef>
                <a:spcPts val="0"/>
              </a:spcBef>
              <a:spcAft>
                <a:spcPts val="0"/>
              </a:spcAft>
              <a:defRPr/>
            </a:pPr>
            <a:r>
              <a:rPr lang="tr-TR" sz="1600" dirty="0">
                <a:latin typeface="Times New Roman" pitchFamily="18" charset="0"/>
                <a:cs typeface="Times New Roman" pitchFamily="18" charset="0"/>
              </a:rPr>
              <a:t>2.1. Tasarımcı okulunun açılması</a:t>
            </a:r>
          </a:p>
          <a:p>
            <a:pPr fontAlgn="auto">
              <a:spcBef>
                <a:spcPts val="0"/>
              </a:spcBef>
              <a:spcAft>
                <a:spcPts val="0"/>
              </a:spcAft>
              <a:defRPr/>
            </a:pPr>
            <a:r>
              <a:rPr lang="tr-TR" sz="1600" dirty="0">
                <a:latin typeface="Times New Roman" pitchFamily="18" charset="0"/>
                <a:cs typeface="Times New Roman" pitchFamily="18" charset="0"/>
              </a:rPr>
              <a:t>2.2. Öğrencilerin kabulü</a:t>
            </a:r>
          </a:p>
          <a:p>
            <a:pPr fontAlgn="auto">
              <a:spcBef>
                <a:spcPts val="0"/>
              </a:spcBef>
              <a:spcAft>
                <a:spcPts val="0"/>
              </a:spcAft>
              <a:defRPr/>
            </a:pPr>
            <a:r>
              <a:rPr lang="tr-TR" sz="1600" dirty="0">
                <a:latin typeface="Times New Roman" pitchFamily="18" charset="0"/>
                <a:cs typeface="Times New Roman" pitchFamily="18" charset="0"/>
              </a:rPr>
              <a:t>2.3. Eğitimlerin verilmesi</a:t>
            </a:r>
          </a:p>
          <a:p>
            <a:pPr fontAlgn="auto">
              <a:spcBef>
                <a:spcPts val="0"/>
              </a:spcBef>
              <a:spcAft>
                <a:spcPts val="0"/>
              </a:spcAft>
              <a:defRPr/>
            </a:pPr>
            <a:r>
              <a:rPr lang="tr-TR" sz="1600" dirty="0">
                <a:latin typeface="Times New Roman" pitchFamily="18" charset="0"/>
                <a:cs typeface="Times New Roman" pitchFamily="18" charset="0"/>
              </a:rPr>
              <a:t>2.4. Tasarımcıların işe yerleştirilmesi</a:t>
            </a:r>
            <a:endParaRPr lang="en-US" sz="1600" dirty="0">
              <a:latin typeface="Times New Roman" pitchFamily="18" charset="0"/>
              <a:cs typeface="Times New Roman" pitchFamily="18" charset="0"/>
            </a:endParaRPr>
          </a:p>
        </p:txBody>
      </p:sp>
      <p:cxnSp>
        <p:nvCxnSpPr>
          <p:cNvPr id="53" name="Shape 45"/>
          <p:cNvCxnSpPr>
            <a:stCxn id="8" idx="1"/>
            <a:endCxn id="7" idx="1"/>
          </p:cNvCxnSpPr>
          <p:nvPr/>
        </p:nvCxnSpPr>
        <p:spPr>
          <a:xfrm rot="10800000">
            <a:off x="900113" y="3886200"/>
            <a:ext cx="1587" cy="1008063"/>
          </a:xfrm>
          <a:prstGeom prst="curvedConnector3">
            <a:avLst>
              <a:gd name="adj1" fmla="val 14395466"/>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hape 45"/>
          <p:cNvCxnSpPr>
            <a:stCxn id="7" idx="1"/>
            <a:endCxn id="6" idx="1"/>
          </p:cNvCxnSpPr>
          <p:nvPr/>
        </p:nvCxnSpPr>
        <p:spPr>
          <a:xfrm rot="10800000">
            <a:off x="900113" y="2878138"/>
            <a:ext cx="1587" cy="1008062"/>
          </a:xfrm>
          <a:prstGeom prst="curvedConnector3">
            <a:avLst>
              <a:gd name="adj1" fmla="val 14395466"/>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hape 45"/>
          <p:cNvCxnSpPr>
            <a:stCxn id="6" idx="1"/>
            <a:endCxn id="5" idx="1"/>
          </p:cNvCxnSpPr>
          <p:nvPr/>
        </p:nvCxnSpPr>
        <p:spPr>
          <a:xfrm rot="10800000">
            <a:off x="900113" y="1870075"/>
            <a:ext cx="1587" cy="1008063"/>
          </a:xfrm>
          <a:prstGeom prst="curvedConnector3">
            <a:avLst>
              <a:gd name="adj1" fmla="val 14395466"/>
            </a:avLst>
          </a:prstGeom>
          <a:ln w="3810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pPr>
              <a:defRPr/>
            </a:pPr>
            <a:fld id="{6E5D76CB-722A-435E-BB2F-78717FE3C71F}" type="slidenum">
              <a:rPr lang="tr-TR">
                <a:latin typeface="Times New Roman" pitchFamily="18" charset="0"/>
                <a:cs typeface="Times New Roman" pitchFamily="18" charset="0"/>
              </a:rPr>
              <a:pPr>
                <a:defRPr/>
              </a:pPr>
              <a:t>55</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69875" y="152400"/>
            <a:ext cx="8640763" cy="990600"/>
          </a:xfrm>
          <a:ln>
            <a:solidFill>
              <a:srgbClr val="7F7F7F"/>
            </a:solidFill>
          </a:ln>
        </p:spPr>
        <p:txBody>
          <a:bodyPr/>
          <a:lstStyle/>
          <a:p>
            <a:pPr eaLnBrk="1" hangingPunct="1"/>
            <a:r>
              <a:rPr lang="tr-TR" sz="2800" smtClean="0">
                <a:latin typeface="Times New Roman" pitchFamily="18" charset="0"/>
                <a:cs typeface="Times New Roman" pitchFamily="18" charset="0"/>
              </a:rPr>
              <a:t>Mantıksal Çerçevenin Neresindeyiz?</a:t>
            </a:r>
            <a:endParaRPr lang="en-US" sz="2800" smtClean="0">
              <a:latin typeface="Times New Roman" pitchFamily="18" charset="0"/>
              <a:cs typeface="Times New Roman" pitchFamily="18" charset="0"/>
            </a:endParaRPr>
          </a:p>
        </p:txBody>
      </p:sp>
      <p:sp>
        <p:nvSpPr>
          <p:cNvPr id="5" name="Rectangle 4"/>
          <p:cNvSpPr/>
          <p:nvPr/>
        </p:nvSpPr>
        <p:spPr>
          <a:xfrm>
            <a:off x="900113" y="1438275"/>
            <a:ext cx="1439862" cy="863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800" dirty="0">
                <a:latin typeface="Times New Roman" pitchFamily="18" charset="0"/>
                <a:cs typeface="Times New Roman" pitchFamily="18" charset="0"/>
              </a:rPr>
              <a:t>Genel Amaç</a:t>
            </a:r>
            <a:endParaRPr lang="en-US" sz="1800" dirty="0">
              <a:latin typeface="Times New Roman" pitchFamily="18" charset="0"/>
              <a:cs typeface="Times New Roman" pitchFamily="18" charset="0"/>
            </a:endParaRPr>
          </a:p>
        </p:txBody>
      </p:sp>
      <p:sp>
        <p:nvSpPr>
          <p:cNvPr id="6" name="Rectangle 5"/>
          <p:cNvSpPr/>
          <p:nvPr/>
        </p:nvSpPr>
        <p:spPr>
          <a:xfrm>
            <a:off x="900113" y="2446338"/>
            <a:ext cx="1439862" cy="863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800" dirty="0">
                <a:latin typeface="Times New Roman" pitchFamily="18" charset="0"/>
                <a:cs typeface="Times New Roman" pitchFamily="18" charset="0"/>
              </a:rPr>
              <a:t>Özel Amaç</a:t>
            </a:r>
            <a:endParaRPr lang="en-US" sz="1800" dirty="0">
              <a:latin typeface="Times New Roman" pitchFamily="18" charset="0"/>
              <a:cs typeface="Times New Roman" pitchFamily="18" charset="0"/>
            </a:endParaRPr>
          </a:p>
        </p:txBody>
      </p:sp>
      <p:sp>
        <p:nvSpPr>
          <p:cNvPr id="7" name="Rectangle 6"/>
          <p:cNvSpPr/>
          <p:nvPr/>
        </p:nvSpPr>
        <p:spPr>
          <a:xfrm>
            <a:off x="900113" y="3454400"/>
            <a:ext cx="1439862" cy="863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800" dirty="0">
                <a:latin typeface="Times New Roman" pitchFamily="18" charset="0"/>
                <a:cs typeface="Times New Roman" pitchFamily="18" charset="0"/>
              </a:rPr>
              <a:t>Sonuçlar</a:t>
            </a:r>
            <a:endParaRPr lang="en-US" sz="1800" dirty="0">
              <a:latin typeface="Times New Roman" pitchFamily="18" charset="0"/>
              <a:cs typeface="Times New Roman" pitchFamily="18" charset="0"/>
            </a:endParaRPr>
          </a:p>
        </p:txBody>
      </p:sp>
      <p:sp>
        <p:nvSpPr>
          <p:cNvPr id="9" name="Rectangle 8"/>
          <p:cNvSpPr/>
          <p:nvPr/>
        </p:nvSpPr>
        <p:spPr>
          <a:xfrm>
            <a:off x="2484438" y="1438275"/>
            <a:ext cx="1439862" cy="86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800" dirty="0">
                <a:latin typeface="Times New Roman" pitchFamily="18" charset="0"/>
                <a:cs typeface="Times New Roman" pitchFamily="18" charset="0"/>
              </a:rPr>
              <a:t>Göstergeler</a:t>
            </a:r>
            <a:endParaRPr lang="en-US" sz="1800" dirty="0">
              <a:latin typeface="Times New Roman" pitchFamily="18" charset="0"/>
              <a:cs typeface="Times New Roman" pitchFamily="18" charset="0"/>
            </a:endParaRPr>
          </a:p>
        </p:txBody>
      </p:sp>
      <p:sp>
        <p:nvSpPr>
          <p:cNvPr id="10" name="Rectangle 9"/>
          <p:cNvSpPr/>
          <p:nvPr/>
        </p:nvSpPr>
        <p:spPr>
          <a:xfrm>
            <a:off x="2484438" y="2446338"/>
            <a:ext cx="1439862" cy="86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800" dirty="0">
                <a:latin typeface="Times New Roman" pitchFamily="18" charset="0"/>
                <a:cs typeface="Times New Roman" pitchFamily="18" charset="0"/>
              </a:rPr>
              <a:t>Göstergeler</a:t>
            </a:r>
            <a:endParaRPr lang="en-US" sz="1800" dirty="0">
              <a:latin typeface="Times New Roman" pitchFamily="18" charset="0"/>
              <a:cs typeface="Times New Roman" pitchFamily="18" charset="0"/>
            </a:endParaRPr>
          </a:p>
        </p:txBody>
      </p:sp>
      <p:sp>
        <p:nvSpPr>
          <p:cNvPr id="11" name="Rectangle 10"/>
          <p:cNvSpPr/>
          <p:nvPr/>
        </p:nvSpPr>
        <p:spPr>
          <a:xfrm>
            <a:off x="2484438" y="3454400"/>
            <a:ext cx="1439862" cy="86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800" dirty="0">
                <a:latin typeface="Times New Roman" pitchFamily="18" charset="0"/>
                <a:cs typeface="Times New Roman" pitchFamily="18" charset="0"/>
              </a:rPr>
              <a:t>Göstergeler</a:t>
            </a:r>
            <a:endParaRPr lang="en-US" sz="1800" dirty="0">
              <a:latin typeface="Times New Roman" pitchFamily="18" charset="0"/>
              <a:cs typeface="Times New Roman" pitchFamily="18" charset="0"/>
            </a:endParaRPr>
          </a:p>
        </p:txBody>
      </p:sp>
      <p:sp>
        <p:nvSpPr>
          <p:cNvPr id="18" name="Rectangle 17"/>
          <p:cNvSpPr/>
          <p:nvPr/>
        </p:nvSpPr>
        <p:spPr>
          <a:xfrm>
            <a:off x="4068763" y="1436688"/>
            <a:ext cx="4859337" cy="86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6213" indent="-176213" fontAlgn="auto">
              <a:spcBef>
                <a:spcPts val="0"/>
              </a:spcBef>
              <a:spcAft>
                <a:spcPts val="0"/>
              </a:spcAft>
              <a:buFont typeface="Arial" charset="0"/>
              <a:buChar char="•"/>
              <a:defRPr/>
            </a:pPr>
            <a:r>
              <a:rPr lang="tr-TR" sz="1800" dirty="0">
                <a:latin typeface="Times New Roman" pitchFamily="18" charset="0"/>
                <a:cs typeface="Times New Roman" pitchFamily="18" charset="0"/>
              </a:rPr>
              <a:t>GSYİH 10 yılda %20 arttı</a:t>
            </a:r>
          </a:p>
        </p:txBody>
      </p:sp>
      <p:sp>
        <p:nvSpPr>
          <p:cNvPr id="19" name="Rectangle 18"/>
          <p:cNvSpPr/>
          <p:nvPr/>
        </p:nvSpPr>
        <p:spPr>
          <a:xfrm>
            <a:off x="4068763" y="2444750"/>
            <a:ext cx="4859337" cy="86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6213" indent="-176213" fontAlgn="auto">
              <a:spcBef>
                <a:spcPts val="0"/>
              </a:spcBef>
              <a:spcAft>
                <a:spcPts val="0"/>
              </a:spcAft>
              <a:buFont typeface="Arial" pitchFamily="34" charset="0"/>
              <a:buChar char="•"/>
              <a:defRPr/>
            </a:pPr>
            <a:r>
              <a:rPr lang="tr-TR" sz="1800" dirty="0">
                <a:latin typeface="Times New Roman" pitchFamily="18" charset="0"/>
                <a:cs typeface="Times New Roman" pitchFamily="18" charset="0"/>
              </a:rPr>
              <a:t>Konfeksiyon sektörünün cirosu 2 yılda %20 arttı</a:t>
            </a:r>
            <a:endParaRPr lang="en-US" sz="1800" dirty="0">
              <a:latin typeface="Times New Roman" pitchFamily="18" charset="0"/>
              <a:cs typeface="Times New Roman" pitchFamily="18" charset="0"/>
            </a:endParaRPr>
          </a:p>
        </p:txBody>
      </p:sp>
      <p:sp>
        <p:nvSpPr>
          <p:cNvPr id="20" name="Rectangle 19"/>
          <p:cNvSpPr/>
          <p:nvPr/>
        </p:nvSpPr>
        <p:spPr>
          <a:xfrm>
            <a:off x="4068763" y="3452813"/>
            <a:ext cx="4859337" cy="86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6213" indent="-176213" fontAlgn="auto">
              <a:spcBef>
                <a:spcPts val="0"/>
              </a:spcBef>
              <a:spcAft>
                <a:spcPts val="0"/>
              </a:spcAft>
              <a:buFont typeface="Arial" pitchFamily="34" charset="0"/>
              <a:buChar char="•"/>
              <a:defRPr/>
            </a:pPr>
            <a:r>
              <a:rPr lang="tr-TR" sz="1800" dirty="0">
                <a:latin typeface="Times New Roman" pitchFamily="18" charset="0"/>
                <a:cs typeface="Times New Roman" pitchFamily="18" charset="0"/>
              </a:rPr>
              <a:t>Enerji maliyetleri iki yıl içinde %20 azaldı</a:t>
            </a:r>
          </a:p>
          <a:p>
            <a:pPr marL="176213" indent="-176213" fontAlgn="auto">
              <a:spcBef>
                <a:spcPts val="0"/>
              </a:spcBef>
              <a:spcAft>
                <a:spcPts val="0"/>
              </a:spcAft>
              <a:buFont typeface="Arial" pitchFamily="34" charset="0"/>
              <a:buChar char="•"/>
              <a:defRPr/>
            </a:pPr>
            <a:r>
              <a:rPr lang="tr-TR" sz="1800" dirty="0">
                <a:latin typeface="Times New Roman" pitchFamily="18" charset="0"/>
                <a:cs typeface="Times New Roman" pitchFamily="18" charset="0"/>
              </a:rPr>
              <a:t>Tasarımcısı olan işletme sayısı iki yıl içinde %10 arttı</a:t>
            </a:r>
          </a:p>
        </p:txBody>
      </p:sp>
      <p:cxnSp>
        <p:nvCxnSpPr>
          <p:cNvPr id="56" name="Shape 45"/>
          <p:cNvCxnSpPr>
            <a:stCxn id="7" idx="1"/>
            <a:endCxn id="6" idx="1"/>
          </p:cNvCxnSpPr>
          <p:nvPr/>
        </p:nvCxnSpPr>
        <p:spPr>
          <a:xfrm rot="10800000">
            <a:off x="900113" y="2878138"/>
            <a:ext cx="1587" cy="1008062"/>
          </a:xfrm>
          <a:prstGeom prst="curvedConnector3">
            <a:avLst>
              <a:gd name="adj1" fmla="val 14395466"/>
            </a:avLst>
          </a:prstGeom>
          <a:ln w="38100">
            <a:no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hape 45"/>
          <p:cNvCxnSpPr>
            <a:stCxn id="6" idx="1"/>
            <a:endCxn id="5" idx="1"/>
          </p:cNvCxnSpPr>
          <p:nvPr/>
        </p:nvCxnSpPr>
        <p:spPr>
          <a:xfrm rot="10800000">
            <a:off x="900113" y="1870075"/>
            <a:ext cx="1587" cy="1008063"/>
          </a:xfrm>
          <a:prstGeom prst="curvedConnector3">
            <a:avLst>
              <a:gd name="adj1" fmla="val 14395466"/>
            </a:avLst>
          </a:prstGeom>
          <a:ln w="38100">
            <a:no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pPr>
              <a:defRPr/>
            </a:pPr>
            <a:fld id="{C87C4390-5477-4721-A14A-AEEAD9A3D542}" type="slidenum">
              <a:rPr lang="tr-TR" sz="1800">
                <a:latin typeface="Times New Roman" pitchFamily="18" charset="0"/>
                <a:cs typeface="Times New Roman" pitchFamily="18" charset="0"/>
              </a:rPr>
              <a:pPr>
                <a:defRPr/>
              </a:pPr>
              <a:t>56</a:t>
            </a:fld>
            <a:endParaRPr lang="tr-TR" sz="1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69875" y="152400"/>
            <a:ext cx="8640763" cy="990600"/>
          </a:xfrm>
          <a:ln>
            <a:solidFill>
              <a:srgbClr val="7F7F7F"/>
            </a:solidFill>
          </a:ln>
        </p:spPr>
        <p:txBody>
          <a:bodyPr/>
          <a:lstStyle/>
          <a:p>
            <a:pPr eaLnBrk="1" hangingPunct="1"/>
            <a:r>
              <a:rPr lang="tr-TR" sz="2800" smtClean="0">
                <a:latin typeface="Times New Roman" pitchFamily="18" charset="0"/>
                <a:cs typeface="Times New Roman" pitchFamily="18" charset="0"/>
              </a:rPr>
              <a:t>Mantıksal Çerçevenin Neresindeyiz?</a:t>
            </a:r>
            <a:endParaRPr lang="en-US" sz="2800" smtClean="0">
              <a:latin typeface="Times New Roman" pitchFamily="18" charset="0"/>
              <a:cs typeface="Times New Roman" pitchFamily="18" charset="0"/>
            </a:endParaRPr>
          </a:p>
        </p:txBody>
      </p:sp>
      <p:sp>
        <p:nvSpPr>
          <p:cNvPr id="5" name="Rectangle 4"/>
          <p:cNvSpPr/>
          <p:nvPr/>
        </p:nvSpPr>
        <p:spPr>
          <a:xfrm>
            <a:off x="900113" y="1438275"/>
            <a:ext cx="1439862" cy="863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000" dirty="0">
                <a:latin typeface="Times New Roman" pitchFamily="18" charset="0"/>
                <a:cs typeface="Times New Roman" pitchFamily="18" charset="0"/>
              </a:rPr>
              <a:t>Genel Amaç</a:t>
            </a:r>
            <a:endParaRPr lang="en-US" sz="2000" dirty="0">
              <a:latin typeface="Times New Roman" pitchFamily="18" charset="0"/>
              <a:cs typeface="Times New Roman" pitchFamily="18" charset="0"/>
            </a:endParaRPr>
          </a:p>
        </p:txBody>
      </p:sp>
      <p:sp>
        <p:nvSpPr>
          <p:cNvPr id="6" name="Rectangle 5"/>
          <p:cNvSpPr/>
          <p:nvPr/>
        </p:nvSpPr>
        <p:spPr>
          <a:xfrm>
            <a:off x="900113" y="2446338"/>
            <a:ext cx="1439862" cy="863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000" dirty="0">
                <a:latin typeface="Times New Roman" pitchFamily="18" charset="0"/>
                <a:cs typeface="Times New Roman" pitchFamily="18" charset="0"/>
              </a:rPr>
              <a:t>Özel Amaç</a:t>
            </a:r>
            <a:endParaRPr lang="en-US" sz="2000" dirty="0">
              <a:latin typeface="Times New Roman" pitchFamily="18" charset="0"/>
              <a:cs typeface="Times New Roman" pitchFamily="18" charset="0"/>
            </a:endParaRPr>
          </a:p>
        </p:txBody>
      </p:sp>
      <p:sp>
        <p:nvSpPr>
          <p:cNvPr id="7" name="Rectangle 6"/>
          <p:cNvSpPr/>
          <p:nvPr/>
        </p:nvSpPr>
        <p:spPr>
          <a:xfrm>
            <a:off x="900113" y="3454400"/>
            <a:ext cx="1439862" cy="863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000" dirty="0">
                <a:latin typeface="Times New Roman" pitchFamily="18" charset="0"/>
                <a:cs typeface="Times New Roman" pitchFamily="18" charset="0"/>
              </a:rPr>
              <a:t>Sonuçlar</a:t>
            </a:r>
            <a:endParaRPr lang="en-US" sz="2000" dirty="0">
              <a:latin typeface="Times New Roman" pitchFamily="18" charset="0"/>
              <a:cs typeface="Times New Roman" pitchFamily="18" charset="0"/>
            </a:endParaRPr>
          </a:p>
        </p:txBody>
      </p:sp>
      <p:sp>
        <p:nvSpPr>
          <p:cNvPr id="9" name="Rectangle 8"/>
          <p:cNvSpPr/>
          <p:nvPr/>
        </p:nvSpPr>
        <p:spPr>
          <a:xfrm>
            <a:off x="2484438" y="1438275"/>
            <a:ext cx="1439862"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000" dirty="0">
                <a:latin typeface="Times New Roman" pitchFamily="18" charset="0"/>
                <a:cs typeface="Times New Roman" pitchFamily="18" charset="0"/>
              </a:rPr>
              <a:t>Göstergeler</a:t>
            </a:r>
            <a:endParaRPr lang="en-US" sz="2000" dirty="0">
              <a:latin typeface="Times New Roman" pitchFamily="18" charset="0"/>
              <a:cs typeface="Times New Roman" pitchFamily="18" charset="0"/>
            </a:endParaRPr>
          </a:p>
        </p:txBody>
      </p:sp>
      <p:sp>
        <p:nvSpPr>
          <p:cNvPr id="10" name="Rectangle 9"/>
          <p:cNvSpPr/>
          <p:nvPr/>
        </p:nvSpPr>
        <p:spPr>
          <a:xfrm>
            <a:off x="2484438" y="2446338"/>
            <a:ext cx="1439862"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000" dirty="0">
                <a:latin typeface="Times New Roman" pitchFamily="18" charset="0"/>
                <a:cs typeface="Times New Roman" pitchFamily="18" charset="0"/>
              </a:rPr>
              <a:t>Göstergeler</a:t>
            </a:r>
            <a:endParaRPr lang="en-US" sz="2000" dirty="0">
              <a:latin typeface="Times New Roman" pitchFamily="18" charset="0"/>
              <a:cs typeface="Times New Roman" pitchFamily="18" charset="0"/>
            </a:endParaRPr>
          </a:p>
        </p:txBody>
      </p:sp>
      <p:sp>
        <p:nvSpPr>
          <p:cNvPr id="11" name="Rectangle 10"/>
          <p:cNvSpPr/>
          <p:nvPr/>
        </p:nvSpPr>
        <p:spPr>
          <a:xfrm>
            <a:off x="2484438" y="3454400"/>
            <a:ext cx="1439862"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000" dirty="0">
                <a:latin typeface="Times New Roman" pitchFamily="18" charset="0"/>
                <a:cs typeface="Times New Roman" pitchFamily="18" charset="0"/>
              </a:rPr>
              <a:t>Göstergeler</a:t>
            </a:r>
            <a:endParaRPr lang="en-US" sz="2000" dirty="0">
              <a:latin typeface="Times New Roman" pitchFamily="18" charset="0"/>
              <a:cs typeface="Times New Roman" pitchFamily="18" charset="0"/>
            </a:endParaRPr>
          </a:p>
        </p:txBody>
      </p:sp>
      <p:sp>
        <p:nvSpPr>
          <p:cNvPr id="18" name="Rectangle 17"/>
          <p:cNvSpPr/>
          <p:nvPr/>
        </p:nvSpPr>
        <p:spPr>
          <a:xfrm>
            <a:off x="4068763" y="1436688"/>
            <a:ext cx="1439862"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000" dirty="0">
                <a:latin typeface="Times New Roman" pitchFamily="18" charset="0"/>
                <a:cs typeface="Times New Roman" pitchFamily="18" charset="0"/>
              </a:rPr>
              <a:t>Doğrulama Kaynakları</a:t>
            </a:r>
            <a:endParaRPr lang="en-US" sz="2000" dirty="0">
              <a:latin typeface="Times New Roman" pitchFamily="18" charset="0"/>
              <a:cs typeface="Times New Roman" pitchFamily="18" charset="0"/>
            </a:endParaRPr>
          </a:p>
        </p:txBody>
      </p:sp>
      <p:sp>
        <p:nvSpPr>
          <p:cNvPr id="19" name="Rectangle 18"/>
          <p:cNvSpPr/>
          <p:nvPr/>
        </p:nvSpPr>
        <p:spPr>
          <a:xfrm>
            <a:off x="4068763" y="2444750"/>
            <a:ext cx="1439862"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000" dirty="0">
                <a:latin typeface="Times New Roman" pitchFamily="18" charset="0"/>
                <a:cs typeface="Times New Roman" pitchFamily="18" charset="0"/>
              </a:rPr>
              <a:t>Doğrulama Kaynakları</a:t>
            </a:r>
            <a:endParaRPr lang="en-US" sz="2000" dirty="0">
              <a:latin typeface="Times New Roman" pitchFamily="18" charset="0"/>
              <a:cs typeface="Times New Roman" pitchFamily="18" charset="0"/>
            </a:endParaRPr>
          </a:p>
        </p:txBody>
      </p:sp>
      <p:sp>
        <p:nvSpPr>
          <p:cNvPr id="20" name="Rectangle 19"/>
          <p:cNvSpPr/>
          <p:nvPr/>
        </p:nvSpPr>
        <p:spPr>
          <a:xfrm>
            <a:off x="4068763" y="3452813"/>
            <a:ext cx="1439862"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000" dirty="0">
                <a:latin typeface="Times New Roman" pitchFamily="18" charset="0"/>
                <a:cs typeface="Times New Roman" pitchFamily="18" charset="0"/>
              </a:rPr>
              <a:t>Doğrulama Kaynakları</a:t>
            </a:r>
            <a:endParaRPr lang="en-US" sz="2000" dirty="0">
              <a:latin typeface="Times New Roman" pitchFamily="18" charset="0"/>
              <a:cs typeface="Times New Roman" pitchFamily="18" charset="0"/>
            </a:endParaRPr>
          </a:p>
        </p:txBody>
      </p:sp>
      <p:sp>
        <p:nvSpPr>
          <p:cNvPr id="22" name="Rectangle 21"/>
          <p:cNvSpPr/>
          <p:nvPr/>
        </p:nvSpPr>
        <p:spPr>
          <a:xfrm>
            <a:off x="5651500" y="1428750"/>
            <a:ext cx="3135313"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tr-TR" sz="2000" dirty="0">
                <a:latin typeface="Times New Roman" pitchFamily="18" charset="0"/>
                <a:cs typeface="Times New Roman" pitchFamily="18" charset="0"/>
              </a:rPr>
              <a:t>TÜİK</a:t>
            </a:r>
            <a:endParaRPr lang="en-US" sz="2000" dirty="0">
              <a:latin typeface="Times New Roman" pitchFamily="18" charset="0"/>
              <a:cs typeface="Times New Roman" pitchFamily="18" charset="0"/>
            </a:endParaRPr>
          </a:p>
        </p:txBody>
      </p:sp>
      <p:sp>
        <p:nvSpPr>
          <p:cNvPr id="23" name="Rectangle 22"/>
          <p:cNvSpPr/>
          <p:nvPr/>
        </p:nvSpPr>
        <p:spPr>
          <a:xfrm>
            <a:off x="5651500" y="2436813"/>
            <a:ext cx="3135313"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tr-TR" sz="2000" dirty="0">
                <a:latin typeface="Times New Roman" pitchFamily="18" charset="0"/>
                <a:cs typeface="Times New Roman" pitchFamily="18" charset="0"/>
              </a:rPr>
              <a:t>TÜİK</a:t>
            </a:r>
            <a:endParaRPr lang="en-US" sz="2000" dirty="0">
              <a:latin typeface="Times New Roman" pitchFamily="18" charset="0"/>
              <a:cs typeface="Times New Roman" pitchFamily="18" charset="0"/>
            </a:endParaRPr>
          </a:p>
        </p:txBody>
      </p:sp>
      <p:sp>
        <p:nvSpPr>
          <p:cNvPr id="24" name="Rectangle 23"/>
          <p:cNvSpPr/>
          <p:nvPr/>
        </p:nvSpPr>
        <p:spPr>
          <a:xfrm>
            <a:off x="5651500" y="3444875"/>
            <a:ext cx="3135313"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tr-TR" sz="2000" dirty="0">
                <a:latin typeface="Times New Roman" pitchFamily="18" charset="0"/>
                <a:cs typeface="Times New Roman" pitchFamily="18" charset="0"/>
              </a:rPr>
              <a:t>Enerji Bakanlığı İstatistikleri</a:t>
            </a:r>
          </a:p>
          <a:p>
            <a:pPr fontAlgn="auto">
              <a:spcBef>
                <a:spcPts val="0"/>
              </a:spcBef>
              <a:spcAft>
                <a:spcPts val="0"/>
              </a:spcAft>
              <a:buFont typeface="Arial" pitchFamily="34" charset="0"/>
              <a:buChar char="•"/>
              <a:defRPr/>
            </a:pPr>
            <a:r>
              <a:rPr lang="tr-TR" sz="2000" dirty="0">
                <a:latin typeface="Times New Roman" pitchFamily="18" charset="0"/>
                <a:cs typeface="Times New Roman" pitchFamily="18" charset="0"/>
              </a:rPr>
              <a:t>SGK Kayıtları</a:t>
            </a:r>
            <a:endParaRPr lang="en-US" sz="2000" dirty="0">
              <a:latin typeface="Times New Roman" pitchFamily="18" charset="0"/>
              <a:cs typeface="Times New Roman" pitchFamily="18" charset="0"/>
            </a:endParaRPr>
          </a:p>
        </p:txBody>
      </p:sp>
      <p:cxnSp>
        <p:nvCxnSpPr>
          <p:cNvPr id="56" name="Shape 45"/>
          <p:cNvCxnSpPr>
            <a:stCxn id="7" idx="1"/>
            <a:endCxn id="6" idx="1"/>
          </p:cNvCxnSpPr>
          <p:nvPr/>
        </p:nvCxnSpPr>
        <p:spPr>
          <a:xfrm rot="10800000">
            <a:off x="900113" y="2878138"/>
            <a:ext cx="1587" cy="1008062"/>
          </a:xfrm>
          <a:prstGeom prst="curvedConnector3">
            <a:avLst>
              <a:gd name="adj1" fmla="val 14395466"/>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hape 45"/>
          <p:cNvCxnSpPr>
            <a:stCxn id="6" idx="1"/>
            <a:endCxn id="5" idx="1"/>
          </p:cNvCxnSpPr>
          <p:nvPr/>
        </p:nvCxnSpPr>
        <p:spPr>
          <a:xfrm rot="10800000">
            <a:off x="900113" y="1870075"/>
            <a:ext cx="1587" cy="1008063"/>
          </a:xfrm>
          <a:prstGeom prst="curvedConnector3">
            <a:avLst>
              <a:gd name="adj1" fmla="val 14395466"/>
            </a:avLst>
          </a:prstGeom>
          <a:ln w="3810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pPr>
              <a:defRPr/>
            </a:pPr>
            <a:fld id="{CEBC49A6-B4D8-4685-A072-1EA7C78B0C05}" type="slidenum">
              <a:rPr lang="tr-TR" sz="2000">
                <a:latin typeface="Times New Roman" pitchFamily="18" charset="0"/>
                <a:cs typeface="Times New Roman" pitchFamily="18" charset="0"/>
              </a:rPr>
              <a:pPr>
                <a:defRPr/>
              </a:pPr>
              <a:t>57</a:t>
            </a:fld>
            <a:endParaRPr lang="tr-TR" sz="2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tr-TR" smtClean="0">
                <a:latin typeface="Times New Roman" pitchFamily="18" charset="0"/>
                <a:cs typeface="Times New Roman" pitchFamily="18" charset="0"/>
              </a:rPr>
              <a:t>Genel Hedef Göstergesi</a:t>
            </a:r>
            <a:endParaRPr lang="en-US" smtClean="0">
              <a:latin typeface="Times New Roman" pitchFamily="18" charset="0"/>
              <a:cs typeface="Times New Roman" pitchFamily="18" charset="0"/>
            </a:endParaRPr>
          </a:p>
        </p:txBody>
      </p:sp>
      <p:graphicFrame>
        <p:nvGraphicFramePr>
          <p:cNvPr id="178179" name="Group 3"/>
          <p:cNvGraphicFramePr>
            <a:graphicFrameLocks noGrp="1"/>
          </p:cNvGraphicFramePr>
          <p:nvPr>
            <p:ph type="tbl" idx="1"/>
          </p:nvPr>
        </p:nvGraphicFramePr>
        <p:xfrm>
          <a:off x="458788" y="1600200"/>
          <a:ext cx="8196262" cy="4182746"/>
        </p:xfrm>
        <a:graphic>
          <a:graphicData uri="http://schemas.openxmlformats.org/drawingml/2006/table">
            <a:tbl>
              <a:tblPr/>
              <a:tblGrid>
                <a:gridCol w="2105025"/>
                <a:gridCol w="6091237"/>
              </a:tblGrid>
              <a:tr h="59848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smtClean="0">
                          <a:ln>
                            <a:noFill/>
                          </a:ln>
                          <a:solidFill>
                            <a:srgbClr val="FFFF00"/>
                          </a:solidFill>
                          <a:effectLst/>
                          <a:latin typeface="Times New Roman" pitchFamily="18" charset="0"/>
                          <a:cs typeface="Times New Roman" pitchFamily="18" charset="0"/>
                        </a:rPr>
                        <a:t>Genel Hedef</a:t>
                      </a:r>
                      <a:r>
                        <a:rPr kumimoji="0" lang="bg-BG" sz="2800" b="1" i="0" u="none" strike="noStrike" cap="none" normalizeH="0" baseline="0" dirty="0" smtClean="0">
                          <a:ln>
                            <a:noFill/>
                          </a:ln>
                          <a:solidFill>
                            <a:srgbClr val="FFFF00"/>
                          </a:solidFill>
                          <a:effectLst/>
                          <a:latin typeface="Times New Roman" pitchFamily="18" charset="0"/>
                          <a:cs typeface="Times New Roman" pitchFamily="18" charset="0"/>
                        </a:rPr>
                        <a:t>:</a:t>
                      </a:r>
                      <a:r>
                        <a:rPr kumimoji="0" lang="bg-BG"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tr-TR" sz="2800" b="1" i="0" u="none" strike="noStrike" cap="none" normalizeH="0" baseline="0" dirty="0" smtClean="0">
                          <a:ln>
                            <a:noFill/>
                          </a:ln>
                          <a:solidFill>
                            <a:schemeClr val="hlink"/>
                          </a:solidFill>
                          <a:effectLst/>
                          <a:latin typeface="Times New Roman" pitchFamily="18" charset="0"/>
                          <a:cs typeface="Times New Roman" pitchFamily="18" charset="0"/>
                        </a:rPr>
                        <a:t>Genç istihdamın artırılmasına katkıda bulunmak</a:t>
                      </a:r>
                      <a:endParaRPr kumimoji="0" lang="en-GB" sz="2800" b="1" i="0" u="none" strike="noStrike" cap="none" normalizeH="0" baseline="0" dirty="0" smtClean="0">
                        <a:ln>
                          <a:noFill/>
                        </a:ln>
                        <a:solidFill>
                          <a:schemeClr val="hlink"/>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hMerge="1">
                  <a:txBody>
                    <a:bodyPr/>
                    <a:lstStyle/>
                    <a:p>
                      <a:endParaRPr lang="tr-TR"/>
                    </a:p>
                  </a:txBody>
                  <a:tcPr/>
                </a:tc>
              </a:tr>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500" b="1" i="0" u="none" strike="noStrike" cap="none" normalizeH="0" baseline="0" smtClean="0">
                          <a:ln>
                            <a:noFill/>
                          </a:ln>
                          <a:solidFill>
                            <a:srgbClr val="FF0000"/>
                          </a:solidFill>
                          <a:effectLst/>
                          <a:latin typeface="Times New Roman" pitchFamily="18" charset="0"/>
                          <a:cs typeface="Times New Roman" pitchFamily="18" charset="0"/>
                        </a:rPr>
                        <a:t>Ne </a:t>
                      </a:r>
                      <a:r>
                        <a:rPr kumimoji="0" lang="bg-BG" sz="2500" b="1" i="0" u="none" strike="noStrike" cap="none" normalizeH="0" baseline="0" smtClean="0">
                          <a:ln>
                            <a:noFill/>
                          </a:ln>
                          <a:solidFill>
                            <a:srgbClr val="FF0000"/>
                          </a:solidFill>
                          <a:effectLst/>
                          <a:latin typeface="Times New Roman" pitchFamily="18" charset="0"/>
                          <a:cs typeface="Times New Roman" pitchFamily="18" charset="0"/>
                        </a:rPr>
                        <a:t>?</a:t>
                      </a:r>
                      <a:endParaRPr kumimoji="0" lang="en-GB" sz="2500" b="1"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smtClean="0">
                          <a:ln>
                            <a:noFill/>
                          </a:ln>
                          <a:solidFill>
                            <a:srgbClr val="FF0000"/>
                          </a:solidFill>
                          <a:effectLst/>
                          <a:latin typeface="Times New Roman" pitchFamily="18" charset="0"/>
                          <a:cs typeface="Times New Roman" pitchFamily="18" charset="0"/>
                        </a:rPr>
                        <a:t>İşsizlik oranının azaltılması</a:t>
                      </a:r>
                      <a:endParaRPr kumimoji="0" lang="en-GB" sz="2800" b="1"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solidFill>
                      <a:schemeClr val="bg1"/>
                    </a:solidFill>
                  </a:tcPr>
                </a:tc>
              </a:tr>
              <a:tr h="539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smtClean="0">
                          <a:ln>
                            <a:noFill/>
                          </a:ln>
                          <a:solidFill>
                            <a:schemeClr val="tx2"/>
                          </a:solidFill>
                          <a:effectLst/>
                          <a:latin typeface="Times New Roman" pitchFamily="18" charset="0"/>
                          <a:cs typeface="Times New Roman" pitchFamily="18" charset="0"/>
                        </a:rPr>
                        <a:t>Kim</a:t>
                      </a:r>
                      <a:r>
                        <a:rPr kumimoji="0" lang="bg-BG" sz="2500" b="1" i="0" u="none" strike="noStrike" cap="none" normalizeH="0" baseline="0" smtClean="0">
                          <a:ln>
                            <a:noFill/>
                          </a:ln>
                          <a:solidFill>
                            <a:schemeClr val="tx2"/>
                          </a:solidFill>
                          <a:effectLst/>
                          <a:latin typeface="Times New Roman" pitchFamily="18" charset="0"/>
                          <a:cs typeface="Times New Roman" pitchFamily="18" charset="0"/>
                        </a:rPr>
                        <a:t>?</a:t>
                      </a:r>
                      <a:endParaRPr kumimoji="0" lang="en-GB"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smtClean="0">
                          <a:ln>
                            <a:noFill/>
                          </a:ln>
                          <a:solidFill>
                            <a:schemeClr val="tx2"/>
                          </a:solidFill>
                          <a:effectLst/>
                          <a:latin typeface="Times New Roman" pitchFamily="18" charset="0"/>
                          <a:cs typeface="Times New Roman" pitchFamily="18" charset="0"/>
                        </a:rPr>
                        <a:t>Lise mezunu genç işsizler</a:t>
                      </a:r>
                      <a:endParaRPr kumimoji="0" lang="en-GB" sz="2800" b="1" i="0" u="none" strike="noStrike" cap="none" normalizeH="0" baseline="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a:noFill/>
                    </a:lnB>
                    <a:lnTlToBr>
                      <a:noFill/>
                    </a:lnTlToBr>
                    <a:lnBlToTr>
                      <a:noFill/>
                    </a:lnBlToTr>
                    <a:solidFill>
                      <a:schemeClr val="bg1"/>
                    </a:solidFill>
                  </a:tcPr>
                </a:tc>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smtClean="0">
                          <a:ln>
                            <a:noFill/>
                          </a:ln>
                          <a:solidFill>
                            <a:srgbClr val="FF9900"/>
                          </a:solidFill>
                          <a:effectLst/>
                          <a:latin typeface="Times New Roman" pitchFamily="18" charset="0"/>
                          <a:cs typeface="Times New Roman" pitchFamily="18" charset="0"/>
                        </a:rPr>
                        <a:t>Nerede</a:t>
                      </a:r>
                      <a:r>
                        <a:rPr kumimoji="0" lang="bg-BG" sz="2500" b="1" i="0" u="none" strike="noStrike" cap="none" normalizeH="0" baseline="0" smtClean="0">
                          <a:ln>
                            <a:noFill/>
                          </a:ln>
                          <a:solidFill>
                            <a:srgbClr val="FF9900"/>
                          </a:solidFill>
                          <a:effectLst/>
                          <a:latin typeface="Times New Roman" pitchFamily="18" charset="0"/>
                          <a:cs typeface="Times New Roman" pitchFamily="18" charset="0"/>
                        </a:rPr>
                        <a:t>?</a:t>
                      </a:r>
                      <a:endParaRPr kumimoji="0" lang="en-GB"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9900"/>
                          </a:solidFill>
                          <a:effectLst/>
                          <a:latin typeface="Times New Roman" pitchFamily="18" charset="0"/>
                          <a:cs typeface="Times New Roman" pitchFamily="18" charset="0"/>
                        </a:rPr>
                        <a:t>Adana </a:t>
                      </a:r>
                      <a:r>
                        <a:rPr kumimoji="0" lang="tr-TR" sz="2800" b="1" i="0" u="none" strike="noStrike" cap="none" normalizeH="0" baseline="0" smtClean="0">
                          <a:ln>
                            <a:noFill/>
                          </a:ln>
                          <a:solidFill>
                            <a:srgbClr val="FF9900"/>
                          </a:solidFill>
                          <a:effectLst/>
                          <a:latin typeface="Times New Roman" pitchFamily="18" charset="0"/>
                          <a:cs typeface="Times New Roman" pitchFamily="18" charset="0"/>
                        </a:rPr>
                        <a:t>bölgesinde </a:t>
                      </a:r>
                      <a:endParaRPr kumimoji="0" lang="en-GB" sz="2800" b="1" i="0" u="none" strike="noStrike" cap="none" normalizeH="0" baseline="0" smtClean="0">
                        <a:ln>
                          <a:noFill/>
                        </a:ln>
                        <a:solidFill>
                          <a:srgbClr val="FF9900"/>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a:noFill/>
                    </a:lnB>
                    <a:lnTlToBr>
                      <a:noFill/>
                    </a:lnTlToBr>
                    <a:lnBlToTr>
                      <a:noFill/>
                    </a:lnBlToTr>
                    <a:solidFill>
                      <a:schemeClr val="bg1"/>
                    </a:solidFill>
                  </a:tcPr>
                </a:tc>
              </a:tr>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smtClean="0">
                          <a:ln>
                            <a:noFill/>
                          </a:ln>
                          <a:solidFill>
                            <a:srgbClr val="990099"/>
                          </a:solidFill>
                          <a:effectLst/>
                          <a:latin typeface="Times New Roman" pitchFamily="18" charset="0"/>
                          <a:cs typeface="Times New Roman" pitchFamily="18" charset="0"/>
                        </a:rPr>
                        <a:t>Ne kadar</a:t>
                      </a:r>
                      <a:r>
                        <a:rPr kumimoji="0" lang="bg-BG" sz="2500" b="1" i="0" u="none" strike="noStrike" cap="none" normalizeH="0" baseline="0" smtClean="0">
                          <a:ln>
                            <a:noFill/>
                          </a:ln>
                          <a:solidFill>
                            <a:srgbClr val="990099"/>
                          </a:solidFill>
                          <a:effectLst/>
                          <a:latin typeface="Times New Roman" pitchFamily="18" charset="0"/>
                          <a:cs typeface="Times New Roman" pitchFamily="18" charset="0"/>
                        </a:rPr>
                        <a:t>?</a:t>
                      </a:r>
                      <a:endParaRPr kumimoji="0" lang="en-GB"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tr-TR" sz="2800" b="1" i="0" u="none" strike="noStrike" cap="none" normalizeH="0" baseline="0" smtClean="0">
                          <a:ln>
                            <a:noFill/>
                          </a:ln>
                          <a:solidFill>
                            <a:srgbClr val="990099"/>
                          </a:solidFill>
                          <a:effectLst/>
                          <a:latin typeface="Times New Roman" pitchFamily="18" charset="0"/>
                          <a:cs typeface="Times New Roman" pitchFamily="18" charset="0"/>
                        </a:rPr>
                        <a:t>%</a:t>
                      </a:r>
                      <a:r>
                        <a:rPr kumimoji="0" lang="en-US" sz="2800" b="1" i="0" u="none" strike="noStrike" cap="none" normalizeH="0" baseline="0" smtClean="0">
                          <a:ln>
                            <a:noFill/>
                          </a:ln>
                          <a:solidFill>
                            <a:srgbClr val="990099"/>
                          </a:solidFill>
                          <a:effectLst/>
                          <a:latin typeface="Times New Roman" pitchFamily="18" charset="0"/>
                          <a:cs typeface="Times New Roman" pitchFamily="18" charset="0"/>
                        </a:rPr>
                        <a:t>23</a:t>
                      </a:r>
                      <a:r>
                        <a:rPr kumimoji="0" lang="tr-TR" sz="2800" b="1" i="0" u="none" strike="noStrike" cap="none" normalizeH="0" baseline="0" smtClean="0">
                          <a:ln>
                            <a:noFill/>
                          </a:ln>
                          <a:solidFill>
                            <a:srgbClr val="990099"/>
                          </a:solidFill>
                          <a:effectLst/>
                          <a:latin typeface="Times New Roman" pitchFamily="18" charset="0"/>
                          <a:cs typeface="Times New Roman" pitchFamily="18" charset="0"/>
                        </a:rPr>
                        <a:t>’den </a:t>
                      </a:r>
                      <a:r>
                        <a:rPr kumimoji="0" lang="en-US" sz="2800" b="1" i="0" u="none" strike="noStrike" cap="none" normalizeH="0" baseline="0" smtClean="0">
                          <a:ln>
                            <a:noFill/>
                          </a:ln>
                          <a:solidFill>
                            <a:srgbClr val="990099"/>
                          </a:solidFill>
                          <a:effectLst/>
                          <a:latin typeface="Times New Roman" pitchFamily="18" charset="0"/>
                          <a:cs typeface="Times New Roman" pitchFamily="18" charset="0"/>
                        </a:rPr>
                        <a:t> </a:t>
                      </a:r>
                      <a:r>
                        <a:rPr kumimoji="0" lang="tr-TR" sz="2800" b="1" i="0" u="none" strike="noStrike" cap="none" normalizeH="0" baseline="0" smtClean="0">
                          <a:ln>
                            <a:noFill/>
                          </a:ln>
                          <a:solidFill>
                            <a:srgbClr val="990099"/>
                          </a:solidFill>
                          <a:effectLst/>
                          <a:latin typeface="Times New Roman" pitchFamily="18" charset="0"/>
                          <a:cs typeface="Times New Roman" pitchFamily="18" charset="0"/>
                        </a:rPr>
                        <a:t>%</a:t>
                      </a:r>
                      <a:r>
                        <a:rPr kumimoji="0" lang="en-US" sz="2800" b="1" i="0" u="none" strike="noStrike" cap="none" normalizeH="0" baseline="0" smtClean="0">
                          <a:ln>
                            <a:noFill/>
                          </a:ln>
                          <a:solidFill>
                            <a:srgbClr val="990099"/>
                          </a:solidFill>
                          <a:effectLst/>
                          <a:latin typeface="Times New Roman" pitchFamily="18" charset="0"/>
                          <a:cs typeface="Times New Roman" pitchFamily="18" charset="0"/>
                        </a:rPr>
                        <a:t>20</a:t>
                      </a:r>
                      <a:r>
                        <a:rPr kumimoji="0" lang="tr-TR" sz="2800" b="1" i="0" u="none" strike="noStrike" cap="none" normalizeH="0" baseline="0" smtClean="0">
                          <a:ln>
                            <a:noFill/>
                          </a:ln>
                          <a:solidFill>
                            <a:srgbClr val="990099"/>
                          </a:solidFill>
                          <a:effectLst/>
                          <a:latin typeface="Times New Roman" pitchFamily="18" charset="0"/>
                          <a:cs typeface="Times New Roman" pitchFamily="18" charset="0"/>
                        </a:rPr>
                        <a:t>’ye</a:t>
                      </a:r>
                      <a:endParaRPr kumimoji="0" lang="en-GB"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a:noFill/>
                    </a:lnB>
                    <a:lnTlToBr>
                      <a:noFill/>
                    </a:lnTlToBr>
                    <a:lnBlToTr>
                      <a:noFill/>
                    </a:lnBlToTr>
                    <a:solidFill>
                      <a:schemeClr val="bg1"/>
                    </a:solid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smtClean="0">
                          <a:ln>
                            <a:noFill/>
                          </a:ln>
                          <a:solidFill>
                            <a:srgbClr val="336600"/>
                          </a:solidFill>
                          <a:effectLst/>
                          <a:latin typeface="Times New Roman" pitchFamily="18" charset="0"/>
                          <a:cs typeface="Times New Roman" pitchFamily="18" charset="0"/>
                        </a:rPr>
                        <a:t>Ne zaman</a:t>
                      </a:r>
                      <a:r>
                        <a:rPr kumimoji="0" lang="bg-BG" sz="2500" b="1" i="0" u="none" strike="noStrike" cap="none" normalizeH="0" baseline="0" smtClean="0">
                          <a:ln>
                            <a:noFill/>
                          </a:ln>
                          <a:solidFill>
                            <a:srgbClr val="336600"/>
                          </a:solidFill>
                          <a:effectLst/>
                          <a:latin typeface="Times New Roman" pitchFamily="18" charset="0"/>
                          <a:cs typeface="Times New Roman" pitchFamily="18" charset="0"/>
                        </a:rPr>
                        <a:t>?</a:t>
                      </a:r>
                      <a:endParaRPr kumimoji="0" lang="en-GB"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tr-TR" sz="2800" b="1" i="0" u="none" strike="noStrike" cap="none" normalizeH="0" baseline="0" dirty="0" smtClean="0">
                          <a:ln>
                            <a:noFill/>
                          </a:ln>
                          <a:solidFill>
                            <a:srgbClr val="336600"/>
                          </a:solidFill>
                          <a:effectLst/>
                          <a:latin typeface="Times New Roman" pitchFamily="18" charset="0"/>
                          <a:cs typeface="Times New Roman" pitchFamily="18" charset="0"/>
                        </a:rPr>
                        <a:t>2013’ün sonuna kadar</a:t>
                      </a:r>
                      <a:endParaRPr kumimoji="0" lang="en-US" sz="2800" b="1" i="0" u="none" strike="noStrike" cap="none" normalizeH="0" baseline="0" dirty="0" smtClean="0">
                        <a:ln>
                          <a:noFill/>
                        </a:ln>
                        <a:solidFill>
                          <a:srgbClr val="336600"/>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598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500" b="1" i="0" u="none" strike="noStrike" cap="none" normalizeH="0" baseline="0" smtClean="0">
                          <a:ln>
                            <a:noFill/>
                          </a:ln>
                          <a:solidFill>
                            <a:schemeClr val="tx1"/>
                          </a:solidFill>
                          <a:effectLst/>
                          <a:latin typeface="Times New Roman" pitchFamily="18" charset="0"/>
                          <a:cs typeface="Times New Roman" pitchFamily="18" charset="0"/>
                        </a:rPr>
                        <a:t>Kaynak </a:t>
                      </a:r>
                      <a:r>
                        <a:rPr kumimoji="0" lang="en-GB" sz="25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I</a:t>
                      </a:r>
                      <a:r>
                        <a:rPr kumimoji="0" lang="tr-TR" sz="2800" b="1" i="0" u="none" strike="noStrike" cap="none" normalizeH="0" baseline="0" dirty="0" smtClean="0">
                          <a:ln>
                            <a:noFill/>
                          </a:ln>
                          <a:solidFill>
                            <a:schemeClr val="tx1"/>
                          </a:solidFill>
                          <a:effectLst/>
                          <a:latin typeface="Times New Roman" pitchFamily="18" charset="0"/>
                          <a:cs typeface="Times New Roman" pitchFamily="18" charset="0"/>
                        </a:rPr>
                        <a:t>ş</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KUR </a:t>
                      </a:r>
                      <a:r>
                        <a:rPr kumimoji="0" lang="tr-TR" sz="2800" b="1" i="0" u="none" strike="noStrike" cap="none" normalizeH="0" baseline="0" dirty="0" smtClean="0">
                          <a:ln>
                            <a:noFill/>
                          </a:ln>
                          <a:solidFill>
                            <a:schemeClr val="tx1"/>
                          </a:solidFill>
                          <a:effectLst/>
                          <a:latin typeface="Times New Roman" pitchFamily="18" charset="0"/>
                          <a:cs typeface="Times New Roman" pitchFamily="18" charset="0"/>
                        </a:rPr>
                        <a:t>işsizlik veritabanı</a:t>
                      </a:r>
                      <a:endParaRPr kumimoji="0" lang="en-GB"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r>
            </a:tbl>
          </a:graphicData>
        </a:graphic>
      </p:graphicFrame>
      <p:sp>
        <p:nvSpPr>
          <p:cNvPr id="4" name="Slide Number Placeholder 3"/>
          <p:cNvSpPr>
            <a:spLocks noGrp="1"/>
          </p:cNvSpPr>
          <p:nvPr>
            <p:ph type="sldNum" sz="quarter" idx="12"/>
          </p:nvPr>
        </p:nvSpPr>
        <p:spPr/>
        <p:txBody>
          <a:bodyPr/>
          <a:lstStyle/>
          <a:p>
            <a:pPr>
              <a:defRPr/>
            </a:pPr>
            <a:fld id="{370E0C00-5391-4166-9BB3-3144C40E4913}" type="slidenum">
              <a:rPr lang="tr-TR" smtClean="0">
                <a:latin typeface="Times New Roman" pitchFamily="18" charset="0"/>
                <a:cs typeface="Times New Roman" pitchFamily="18" charset="0"/>
              </a:rPr>
              <a:pPr>
                <a:defRPr/>
              </a:pPr>
              <a:t>58</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tr-TR" smtClean="0">
                <a:latin typeface="Times New Roman" pitchFamily="18" charset="0"/>
                <a:cs typeface="Times New Roman" pitchFamily="18" charset="0"/>
              </a:rPr>
              <a:t>Özel Hedef Göstergeleri</a:t>
            </a:r>
            <a:endParaRPr lang="en-US" smtClean="0">
              <a:latin typeface="Times New Roman" pitchFamily="18" charset="0"/>
              <a:cs typeface="Times New Roman" pitchFamily="18" charset="0"/>
            </a:endParaRPr>
          </a:p>
        </p:txBody>
      </p:sp>
      <p:graphicFrame>
        <p:nvGraphicFramePr>
          <p:cNvPr id="179227" name="Group 27"/>
          <p:cNvGraphicFramePr>
            <a:graphicFrameLocks noGrp="1"/>
          </p:cNvGraphicFramePr>
          <p:nvPr>
            <p:ph type="tbl" idx="1"/>
          </p:nvPr>
        </p:nvGraphicFramePr>
        <p:xfrm>
          <a:off x="179388" y="1484313"/>
          <a:ext cx="8812212" cy="3710306"/>
        </p:xfrm>
        <a:graphic>
          <a:graphicData uri="http://schemas.openxmlformats.org/drawingml/2006/table">
            <a:tbl>
              <a:tblPr/>
              <a:tblGrid>
                <a:gridCol w="1871662"/>
                <a:gridCol w="6940550"/>
              </a:tblGrid>
              <a:tr h="59848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smtClean="0">
                          <a:ln>
                            <a:noFill/>
                          </a:ln>
                          <a:solidFill>
                            <a:srgbClr val="FFFF00"/>
                          </a:solidFill>
                          <a:effectLst/>
                          <a:latin typeface="Times New Roman" pitchFamily="18" charset="0"/>
                          <a:cs typeface="Times New Roman" pitchFamily="18" charset="0"/>
                        </a:rPr>
                        <a:t>Özel Hedef </a:t>
                      </a:r>
                      <a:r>
                        <a:rPr kumimoji="0" lang="bg-BG" sz="2800" b="1" i="0" u="none" strike="noStrike" cap="none" normalizeH="0" baseline="0" dirty="0" smtClean="0">
                          <a:ln>
                            <a:noFill/>
                          </a:ln>
                          <a:solidFill>
                            <a:srgbClr val="FFFF00"/>
                          </a:solidFill>
                          <a:effectLst/>
                          <a:latin typeface="Times New Roman" pitchFamily="18" charset="0"/>
                          <a:cs typeface="Times New Roman" pitchFamily="18" charset="0"/>
                        </a:rPr>
                        <a:t>:</a:t>
                      </a:r>
                      <a:r>
                        <a:rPr kumimoji="0" lang="bg-BG"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tr-TR" sz="2800" b="1" i="0" u="none" strike="noStrike" cap="none" normalizeH="0" baseline="0" dirty="0" smtClean="0">
                          <a:ln>
                            <a:noFill/>
                          </a:ln>
                          <a:solidFill>
                            <a:schemeClr val="hlink"/>
                          </a:solidFill>
                          <a:effectLst/>
                          <a:latin typeface="Times New Roman" pitchFamily="18" charset="0"/>
                          <a:cs typeface="Times New Roman" pitchFamily="18" charset="0"/>
                        </a:rPr>
                        <a:t>Adana bölgesindeki genç lise mezunu işsizlerin istihdam edilebilirliğini artırmak </a:t>
                      </a:r>
                      <a:endParaRPr kumimoji="0" lang="en-GB" sz="2800" b="1" i="0" u="none" strike="noStrike" cap="none" normalizeH="0" baseline="0" dirty="0" smtClean="0">
                        <a:ln>
                          <a:noFill/>
                        </a:ln>
                        <a:solidFill>
                          <a:schemeClr val="hlink"/>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hMerge="1">
                  <a:txBody>
                    <a:bodyPr/>
                    <a:lstStyle/>
                    <a:p>
                      <a:endParaRPr lang="tr-TR"/>
                    </a:p>
                  </a:txBody>
                  <a:tcPr/>
                </a:tc>
              </a:tr>
              <a:tr h="54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smtClean="0">
                          <a:ln>
                            <a:noFill/>
                          </a:ln>
                          <a:solidFill>
                            <a:srgbClr val="990099"/>
                          </a:solidFill>
                          <a:effectLst/>
                          <a:latin typeface="Times New Roman" pitchFamily="18" charset="0"/>
                          <a:cs typeface="Times New Roman" pitchFamily="18" charset="0"/>
                        </a:rPr>
                        <a:t>Ne kadar</a:t>
                      </a:r>
                      <a:r>
                        <a:rPr kumimoji="0" lang="bg-BG" sz="2500" b="1" i="0" u="none" strike="noStrike" cap="none" normalizeH="0" baseline="0" smtClean="0">
                          <a:ln>
                            <a:noFill/>
                          </a:ln>
                          <a:solidFill>
                            <a:srgbClr val="990099"/>
                          </a:solidFill>
                          <a:effectLst/>
                          <a:latin typeface="Times New Roman" pitchFamily="18" charset="0"/>
                          <a:cs typeface="Times New Roman" pitchFamily="18" charset="0"/>
                        </a:rPr>
                        <a:t>?</a:t>
                      </a:r>
                      <a:endParaRPr kumimoji="0" lang="en-GB" sz="2500" b="1" i="0" u="none" strike="noStrike" cap="none" normalizeH="0" baseline="0" smtClean="0">
                        <a:ln>
                          <a:noFill/>
                        </a:ln>
                        <a:solidFill>
                          <a:srgbClr val="990099"/>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smtClean="0">
                          <a:ln>
                            <a:noFill/>
                          </a:ln>
                          <a:solidFill>
                            <a:srgbClr val="990099"/>
                          </a:solidFill>
                          <a:effectLst/>
                          <a:latin typeface="Times New Roman" pitchFamily="18" charset="0"/>
                          <a:cs typeface="Times New Roman" pitchFamily="18" charset="0"/>
                        </a:rPr>
                        <a:t>%</a:t>
                      </a: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smtClean="0">
                          <a:ln>
                            <a:noFill/>
                          </a:ln>
                          <a:solidFill>
                            <a:srgbClr val="990099"/>
                          </a:solidFill>
                          <a:effectLst/>
                          <a:latin typeface="Times New Roman" pitchFamily="18" charset="0"/>
                          <a:cs typeface="Times New Roman" pitchFamily="18" charset="0"/>
                        </a:rPr>
                        <a:t>80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solidFill>
                      <a:schemeClr val="bg1"/>
                    </a:solidFill>
                  </a:tcPr>
                </a:tc>
              </a:tr>
              <a:tr h="539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smtClean="0">
                          <a:ln>
                            <a:noFill/>
                          </a:ln>
                          <a:solidFill>
                            <a:schemeClr val="tx2"/>
                          </a:solidFill>
                          <a:effectLst/>
                          <a:latin typeface="Times New Roman" pitchFamily="18" charset="0"/>
                          <a:cs typeface="Times New Roman" pitchFamily="18" charset="0"/>
                        </a:rPr>
                        <a:t>Kim</a:t>
                      </a:r>
                      <a:r>
                        <a:rPr kumimoji="0" lang="bg-BG" sz="2500" b="1" i="0" u="none" strike="noStrike" cap="none" normalizeH="0" baseline="0" smtClean="0">
                          <a:ln>
                            <a:noFill/>
                          </a:ln>
                          <a:solidFill>
                            <a:schemeClr val="tx2"/>
                          </a:solidFill>
                          <a:effectLst/>
                          <a:latin typeface="Times New Roman" pitchFamily="18" charset="0"/>
                          <a:cs typeface="Times New Roman" pitchFamily="18" charset="0"/>
                        </a:rPr>
                        <a:t>?</a:t>
                      </a:r>
                      <a:endParaRPr kumimoji="0" lang="en-GB"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tr-TR" sz="2500" b="1" i="0" u="none" strike="noStrike" cap="none" normalizeH="0" baseline="0" smtClean="0">
                          <a:ln>
                            <a:noFill/>
                          </a:ln>
                          <a:solidFill>
                            <a:schemeClr val="tx2"/>
                          </a:solidFill>
                          <a:effectLst/>
                          <a:latin typeface="Times New Roman" pitchFamily="18" charset="0"/>
                          <a:cs typeface="Times New Roman" pitchFamily="18" charset="0"/>
                        </a:rPr>
                        <a:t>Eğitilmiş genç lise mezunu işsizler</a:t>
                      </a:r>
                      <a:r>
                        <a:rPr kumimoji="0" lang="en-US" sz="2400" b="0" i="0" u="none" strike="noStrike" cap="none" normalizeH="0" baseline="0" smtClean="0">
                          <a:ln>
                            <a:noFill/>
                          </a:ln>
                          <a:solidFill>
                            <a:schemeClr val="tx2"/>
                          </a:solidFill>
                          <a:effectLst/>
                          <a:latin typeface="Times New Roman" pitchFamily="18" charset="0"/>
                          <a:cs typeface="Times New Roman" pitchFamily="18" charset="0"/>
                        </a:rPr>
                        <a:t> </a:t>
                      </a:r>
                      <a:endParaRPr kumimoji="0" lang="en-GB" sz="2800" b="1" i="0" u="none" strike="noStrike" cap="none" normalizeH="0" baseline="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a:noFill/>
                    </a:lnB>
                    <a:lnTlToBr>
                      <a:noFill/>
                    </a:lnTlToBr>
                    <a:lnBlToTr>
                      <a:noFill/>
                    </a:lnBlToTr>
                    <a:solidFill>
                      <a:schemeClr val="bg1"/>
                    </a:solidFill>
                  </a:tcPr>
                </a:tc>
              </a:tr>
              <a:tr h="60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500" b="1" i="0" u="none" strike="noStrike" cap="none" normalizeH="0" baseline="0" smtClean="0">
                          <a:ln>
                            <a:noFill/>
                          </a:ln>
                          <a:solidFill>
                            <a:srgbClr val="FF0000"/>
                          </a:solidFill>
                          <a:effectLst/>
                          <a:latin typeface="Times New Roman" pitchFamily="18" charset="0"/>
                          <a:cs typeface="Times New Roman" pitchFamily="18" charset="0"/>
                        </a:rPr>
                        <a:t>Ne</a:t>
                      </a:r>
                      <a:r>
                        <a:rPr kumimoji="0" lang="bg-BG" sz="2500" b="1" i="0" u="none" strike="noStrike" cap="none" normalizeH="0" baseline="0" smtClean="0">
                          <a:ln>
                            <a:noFill/>
                          </a:ln>
                          <a:solidFill>
                            <a:srgbClr val="FF0000"/>
                          </a:solidFill>
                          <a:effectLst/>
                          <a:latin typeface="Times New Roman" pitchFamily="18" charset="0"/>
                          <a:cs typeface="Times New Roman" pitchFamily="18" charset="0"/>
                        </a:rPr>
                        <a:t>?</a:t>
                      </a:r>
                      <a:endParaRPr kumimoji="0" lang="en-GB" sz="2500" b="1"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500" b="1" i="0" u="none" strike="noStrike" cap="none" normalizeH="0" baseline="0" smtClean="0">
                          <a:ln>
                            <a:noFill/>
                          </a:ln>
                          <a:solidFill>
                            <a:srgbClr val="FF0000"/>
                          </a:solidFill>
                          <a:effectLst/>
                          <a:latin typeface="Times New Roman" pitchFamily="18" charset="0"/>
                          <a:cs typeface="Times New Roman" pitchFamily="18" charset="0"/>
                        </a:rPr>
                        <a:t>Yeni elde edilmiş nitelikte iş bulmak</a:t>
                      </a:r>
                      <a:endParaRPr kumimoji="0" lang="en-GB" sz="2500" b="1"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a:noFill/>
                    </a:lnB>
                    <a:lnTlToBr>
                      <a:noFill/>
                    </a:lnTlToBr>
                    <a:lnBlToTr>
                      <a:noFill/>
                    </a:lnBlToTr>
                    <a:solidFill>
                      <a:schemeClr val="bg1"/>
                    </a:solid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smtClean="0">
                          <a:ln>
                            <a:noFill/>
                          </a:ln>
                          <a:solidFill>
                            <a:srgbClr val="336600"/>
                          </a:solidFill>
                          <a:effectLst/>
                          <a:latin typeface="Times New Roman" pitchFamily="18" charset="0"/>
                          <a:cs typeface="Times New Roman" pitchFamily="18" charset="0"/>
                        </a:rPr>
                        <a:t>Ne zaman</a:t>
                      </a:r>
                      <a:r>
                        <a:rPr kumimoji="0" lang="bg-BG" sz="2500" b="1" i="0" u="none" strike="noStrike" cap="none" normalizeH="0" baseline="0" smtClean="0">
                          <a:ln>
                            <a:noFill/>
                          </a:ln>
                          <a:solidFill>
                            <a:srgbClr val="336600"/>
                          </a:solidFill>
                          <a:effectLst/>
                          <a:latin typeface="Times New Roman" pitchFamily="18" charset="0"/>
                          <a:cs typeface="Times New Roman" pitchFamily="18" charset="0"/>
                        </a:rPr>
                        <a:t>?</a:t>
                      </a:r>
                      <a:endParaRPr kumimoji="0" lang="en-GB"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smtClean="0">
                          <a:ln>
                            <a:noFill/>
                          </a:ln>
                          <a:solidFill>
                            <a:srgbClr val="336600"/>
                          </a:solidFill>
                          <a:effectLst/>
                          <a:latin typeface="Times New Roman" pitchFamily="18" charset="0"/>
                          <a:cs typeface="Times New Roman" pitchFamily="18" charset="0"/>
                        </a:rPr>
                        <a:t>Proje bitiminden 6 ay sonrasına kadar </a:t>
                      </a:r>
                      <a:endParaRPr kumimoji="0" lang="en-US" sz="2500" b="1" i="0" u="none" strike="noStrike" cap="none" normalizeH="0" baseline="0" smtClean="0">
                        <a:ln>
                          <a:noFill/>
                        </a:ln>
                        <a:solidFill>
                          <a:srgbClr val="336600"/>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598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500" b="1" i="0" u="none" strike="noStrike" cap="none" normalizeH="0" baseline="0" dirty="0" smtClean="0">
                          <a:ln>
                            <a:noFill/>
                          </a:ln>
                          <a:solidFill>
                            <a:schemeClr val="tx1"/>
                          </a:solidFill>
                          <a:effectLst/>
                          <a:latin typeface="Times New Roman" pitchFamily="18" charset="0"/>
                          <a:cs typeface="Times New Roman" pitchFamily="18" charset="0"/>
                        </a:rPr>
                        <a:t>Kaynak</a:t>
                      </a:r>
                      <a:r>
                        <a:rPr kumimoji="0" lang="en-GB" sz="2500" b="1"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500" b="1" i="0" u="none" strike="noStrike" cap="none" normalizeH="0" baseline="0" dirty="0" smtClean="0">
                          <a:ln>
                            <a:noFill/>
                          </a:ln>
                          <a:solidFill>
                            <a:schemeClr val="tx1"/>
                          </a:solidFill>
                          <a:effectLst/>
                          <a:latin typeface="Times New Roman" pitchFamily="18" charset="0"/>
                          <a:cs typeface="Times New Roman" pitchFamily="18" charset="0"/>
                        </a:rPr>
                        <a:t>Proje değerlendirmesinden elde edilen sonuçlar</a:t>
                      </a:r>
                      <a:endParaRPr kumimoji="0" lang="en-GB" sz="25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r>
            </a:tbl>
          </a:graphicData>
        </a:graphic>
      </p:graphicFrame>
      <p:sp>
        <p:nvSpPr>
          <p:cNvPr id="4" name="Slide Number Placeholder 3"/>
          <p:cNvSpPr>
            <a:spLocks noGrp="1"/>
          </p:cNvSpPr>
          <p:nvPr>
            <p:ph type="sldNum" sz="quarter" idx="12"/>
          </p:nvPr>
        </p:nvSpPr>
        <p:spPr/>
        <p:txBody>
          <a:bodyPr/>
          <a:lstStyle/>
          <a:p>
            <a:pPr>
              <a:defRPr/>
            </a:pPr>
            <a:fld id="{C8F2BAB7-630E-4829-8E02-6F0FCA412875}" type="slidenum">
              <a:rPr lang="tr-TR" smtClean="0">
                <a:latin typeface="Times New Roman" pitchFamily="18" charset="0"/>
                <a:cs typeface="Times New Roman" pitchFamily="18" charset="0"/>
              </a:rPr>
              <a:pPr>
                <a:defRPr/>
              </a:pPr>
              <a:t>59</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539750" y="260350"/>
            <a:ext cx="7772400" cy="1143000"/>
          </a:xfrm>
          <a:prstGeom prst="rect">
            <a:avLst/>
          </a:prstGeom>
          <a:noFill/>
          <a:ln w="9525">
            <a:noFill/>
            <a:miter lim="800000"/>
            <a:headEnd/>
            <a:tailEnd/>
          </a:ln>
        </p:spPr>
        <p:txBody>
          <a:bodyPr anchor="ctr"/>
          <a:lstStyle/>
          <a:p>
            <a:pPr algn="ctr"/>
            <a:r>
              <a:rPr lang="tr-TR" sz="2800" b="1" i="1">
                <a:latin typeface="Times New Roman" pitchFamily="18" charset="0"/>
                <a:cs typeface="Times New Roman" pitchFamily="18" charset="0"/>
              </a:rPr>
              <a:t>Projelerin Ortak Özellikleri</a:t>
            </a:r>
          </a:p>
        </p:txBody>
      </p:sp>
      <p:sp>
        <p:nvSpPr>
          <p:cNvPr id="8195" name="Rectangle 3"/>
          <p:cNvSpPr>
            <a:spLocks noChangeArrowheads="1"/>
          </p:cNvSpPr>
          <p:nvPr/>
        </p:nvSpPr>
        <p:spPr bwMode="auto">
          <a:xfrm>
            <a:off x="539750" y="1412875"/>
            <a:ext cx="8001000" cy="3240088"/>
          </a:xfrm>
          <a:prstGeom prst="rect">
            <a:avLst/>
          </a:prstGeom>
          <a:noFill/>
          <a:ln w="9525">
            <a:noFill/>
            <a:miter lim="800000"/>
            <a:headEnd/>
            <a:tailEnd/>
          </a:ln>
        </p:spPr>
        <p:txBody>
          <a:bodyPr/>
          <a:lstStyle/>
          <a:p>
            <a:pPr marL="342900" indent="-342900">
              <a:lnSpc>
                <a:spcPct val="90000"/>
              </a:lnSpc>
              <a:spcBef>
                <a:spcPct val="20000"/>
              </a:spcBef>
              <a:buClr>
                <a:schemeClr val="tx1"/>
              </a:buClr>
              <a:buSzPct val="75000"/>
              <a:buFont typeface="Wingdings" pitchFamily="2" charset="2"/>
              <a:buChar char="l"/>
            </a:pPr>
            <a:r>
              <a:rPr lang="tr-TR" sz="2000">
                <a:latin typeface="Times New Roman" pitchFamily="18" charset="0"/>
                <a:cs typeface="Times New Roman" pitchFamily="18" charset="0"/>
              </a:rPr>
              <a:t>Her proje bir ihtiyaçtan doğar ve bu ihtiyacı karşılamaya yönelik olarak tasarlanır,</a:t>
            </a:r>
          </a:p>
          <a:p>
            <a:pPr marL="342900" indent="-342900">
              <a:lnSpc>
                <a:spcPct val="90000"/>
              </a:lnSpc>
              <a:spcBef>
                <a:spcPct val="20000"/>
              </a:spcBef>
              <a:buClr>
                <a:schemeClr val="tx1"/>
              </a:buClr>
              <a:buSzPct val="75000"/>
              <a:buFont typeface="Wingdings" pitchFamily="2" charset="2"/>
              <a:buNone/>
            </a:pPr>
            <a:endParaRPr lang="tr-TR" sz="2000">
              <a:latin typeface="Times New Roman" pitchFamily="18" charset="0"/>
              <a:cs typeface="Times New Roman" pitchFamily="18" charset="0"/>
            </a:endParaRPr>
          </a:p>
          <a:p>
            <a:pPr marL="342900" indent="-342900">
              <a:lnSpc>
                <a:spcPct val="90000"/>
              </a:lnSpc>
              <a:spcBef>
                <a:spcPct val="20000"/>
              </a:spcBef>
              <a:buClr>
                <a:schemeClr val="tx1"/>
              </a:buClr>
              <a:buSzPct val="75000"/>
              <a:buFont typeface="Wingdings" pitchFamily="2" charset="2"/>
              <a:buChar char="l"/>
            </a:pPr>
            <a:r>
              <a:rPr lang="tr-TR" sz="2000">
                <a:latin typeface="Times New Roman" pitchFamily="18" charset="0"/>
                <a:cs typeface="Times New Roman" pitchFamily="18" charset="0"/>
              </a:rPr>
              <a:t>Proje belirli bir zaman aralığında ve mekanda gerçekleşir,</a:t>
            </a:r>
          </a:p>
          <a:p>
            <a:pPr marL="342900" indent="-342900">
              <a:lnSpc>
                <a:spcPct val="90000"/>
              </a:lnSpc>
              <a:spcBef>
                <a:spcPct val="20000"/>
              </a:spcBef>
              <a:buClr>
                <a:schemeClr val="tx1"/>
              </a:buClr>
              <a:buSzPct val="75000"/>
              <a:buFont typeface="Wingdings" pitchFamily="2" charset="2"/>
              <a:buChar char="l"/>
            </a:pPr>
            <a:endParaRPr lang="tr-TR" sz="2000">
              <a:latin typeface="Times New Roman" pitchFamily="18" charset="0"/>
              <a:cs typeface="Times New Roman" pitchFamily="18" charset="0"/>
            </a:endParaRPr>
          </a:p>
          <a:p>
            <a:pPr marL="342900" indent="-342900">
              <a:lnSpc>
                <a:spcPct val="90000"/>
              </a:lnSpc>
              <a:spcBef>
                <a:spcPct val="20000"/>
              </a:spcBef>
              <a:buClr>
                <a:schemeClr val="tx1"/>
              </a:buClr>
              <a:buSzPct val="75000"/>
              <a:buFont typeface="Wingdings" pitchFamily="2" charset="2"/>
              <a:buChar char="l"/>
            </a:pPr>
            <a:r>
              <a:rPr lang="tr-TR" sz="2000">
                <a:latin typeface="Times New Roman" pitchFamily="18" charset="0"/>
                <a:cs typeface="Times New Roman" pitchFamily="18" charset="0"/>
              </a:rPr>
              <a:t>Proje belli girdiler (mal ve/veya hizmet) kullanır ve belli çıktılar (mal ve/veya hizmet) üretir,</a:t>
            </a:r>
          </a:p>
          <a:p>
            <a:pPr marL="342900" indent="-342900">
              <a:lnSpc>
                <a:spcPct val="90000"/>
              </a:lnSpc>
              <a:spcBef>
                <a:spcPct val="20000"/>
              </a:spcBef>
              <a:buClr>
                <a:schemeClr val="tx1"/>
              </a:buClr>
              <a:buSzPct val="75000"/>
              <a:buFont typeface="Wingdings" pitchFamily="2" charset="2"/>
              <a:buChar char="l"/>
            </a:pPr>
            <a:endParaRPr lang="tr-TR" sz="2000">
              <a:latin typeface="Times New Roman" pitchFamily="18" charset="0"/>
              <a:cs typeface="Times New Roman" pitchFamily="18" charset="0"/>
            </a:endParaRPr>
          </a:p>
          <a:p>
            <a:pPr marL="342900" indent="-342900">
              <a:lnSpc>
                <a:spcPct val="90000"/>
              </a:lnSpc>
              <a:spcBef>
                <a:spcPct val="20000"/>
              </a:spcBef>
              <a:buClr>
                <a:schemeClr val="tx1"/>
              </a:buClr>
              <a:buSzPct val="75000"/>
              <a:buFont typeface="Wingdings" pitchFamily="2" charset="2"/>
              <a:buChar char="l"/>
            </a:pPr>
            <a:r>
              <a:rPr lang="tr-TR" sz="2000">
                <a:latin typeface="Times New Roman" pitchFamily="18" charset="0"/>
                <a:cs typeface="Times New Roman" pitchFamily="18" charset="0"/>
              </a:rPr>
              <a:t>Proje alternatif projelerin kullanabileceği kaynakları üretir</a:t>
            </a:r>
          </a:p>
          <a:p>
            <a:pPr marL="342900" indent="-342900">
              <a:lnSpc>
                <a:spcPct val="90000"/>
              </a:lnSpc>
              <a:spcBef>
                <a:spcPct val="20000"/>
              </a:spcBef>
              <a:buClr>
                <a:schemeClr val="tx1"/>
              </a:buClr>
              <a:buSzPct val="75000"/>
              <a:buFont typeface="Wingdings" pitchFamily="2" charset="2"/>
              <a:buNone/>
            </a:pPr>
            <a:endParaRPr lang="tr-TR" sz="2000">
              <a:latin typeface="Times New Roman" pitchFamily="18" charset="0"/>
              <a:cs typeface="Times New Roman" pitchFamily="18" charset="0"/>
            </a:endParaRPr>
          </a:p>
          <a:p>
            <a:pPr marL="342900" indent="-342900">
              <a:lnSpc>
                <a:spcPct val="90000"/>
              </a:lnSpc>
              <a:spcBef>
                <a:spcPct val="20000"/>
              </a:spcBef>
              <a:buClr>
                <a:schemeClr val="tx1"/>
              </a:buClr>
              <a:buSzPct val="75000"/>
              <a:buFont typeface="Wingdings" pitchFamily="2" charset="2"/>
              <a:buChar char="l"/>
            </a:pPr>
            <a:endParaRPr lang="tr-TR" sz="180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AADA8E9C-EE51-4FFC-B4F0-E26E18FF3AD1}" type="slidenum">
              <a:rPr lang="tr-TR">
                <a:latin typeface="Times New Roman" pitchFamily="18" charset="0"/>
                <a:cs typeface="Times New Roman" pitchFamily="18" charset="0"/>
              </a:rPr>
              <a:pPr>
                <a:defRPr/>
              </a:pPr>
              <a:t>6</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tr-TR" smtClean="0">
                <a:latin typeface="Times New Roman" pitchFamily="18" charset="0"/>
                <a:cs typeface="Times New Roman" pitchFamily="18" charset="0"/>
              </a:rPr>
              <a:t>Sonuç için Gösterge</a:t>
            </a:r>
            <a:r>
              <a:rPr lang="en-GB" smtClean="0">
                <a:latin typeface="Times New Roman" pitchFamily="18" charset="0"/>
                <a:cs typeface="Times New Roman" pitchFamily="18" charset="0"/>
              </a:rPr>
              <a:t> </a:t>
            </a:r>
            <a:endParaRPr lang="en-US" smtClean="0">
              <a:latin typeface="Times New Roman" pitchFamily="18" charset="0"/>
              <a:cs typeface="Times New Roman" pitchFamily="18" charset="0"/>
            </a:endParaRPr>
          </a:p>
        </p:txBody>
      </p:sp>
      <p:graphicFrame>
        <p:nvGraphicFramePr>
          <p:cNvPr id="180227" name="Group 3"/>
          <p:cNvGraphicFramePr>
            <a:graphicFrameLocks noGrp="1"/>
          </p:cNvGraphicFramePr>
          <p:nvPr>
            <p:ph type="tbl" idx="1"/>
          </p:nvPr>
        </p:nvGraphicFramePr>
        <p:xfrm>
          <a:off x="458788" y="1600200"/>
          <a:ext cx="8196262" cy="3541079"/>
        </p:xfrm>
        <a:graphic>
          <a:graphicData uri="http://schemas.openxmlformats.org/drawingml/2006/table">
            <a:tbl>
              <a:tblPr/>
              <a:tblGrid>
                <a:gridCol w="1741487"/>
                <a:gridCol w="6454775"/>
              </a:tblGrid>
              <a:tr h="59848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smtClean="0">
                          <a:ln>
                            <a:noFill/>
                          </a:ln>
                          <a:solidFill>
                            <a:srgbClr val="FFFF00"/>
                          </a:solidFill>
                          <a:effectLst/>
                          <a:latin typeface="Times New Roman" pitchFamily="18" charset="0"/>
                          <a:cs typeface="Times New Roman" pitchFamily="18" charset="0"/>
                        </a:rPr>
                        <a:t>Sonuç: </a:t>
                      </a:r>
                      <a:r>
                        <a:rPr kumimoji="0" lang="bg-BG"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tr-TR" sz="2800" b="1" i="0" u="none" strike="noStrike" cap="none" normalizeH="0" baseline="0" dirty="0" smtClean="0">
                          <a:ln>
                            <a:noFill/>
                          </a:ln>
                          <a:solidFill>
                            <a:schemeClr val="hlink"/>
                          </a:solidFill>
                          <a:effectLst/>
                          <a:latin typeface="Times New Roman" pitchFamily="18" charset="0"/>
                          <a:cs typeface="Times New Roman" pitchFamily="18" charset="0"/>
                        </a:rPr>
                        <a:t>Artmış mesleki nitelik</a:t>
                      </a:r>
                      <a:endParaRPr kumimoji="0" lang="en-GB" sz="2800" b="1" i="0" u="none" strike="noStrike" cap="none" normalizeH="0" baseline="0" dirty="0" smtClean="0">
                        <a:ln>
                          <a:noFill/>
                        </a:ln>
                        <a:solidFill>
                          <a:schemeClr val="hlink"/>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hMerge="1">
                  <a:txBody>
                    <a:bodyPr/>
                    <a:lstStyle/>
                    <a:p>
                      <a:endParaRPr lang="tr-TR"/>
                    </a:p>
                  </a:txBody>
                  <a:tcPr/>
                </a:tc>
              </a:tr>
              <a:tr h="54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smtClean="0">
                          <a:ln>
                            <a:noFill/>
                          </a:ln>
                          <a:solidFill>
                            <a:srgbClr val="990099"/>
                          </a:solidFill>
                          <a:effectLst/>
                          <a:latin typeface="Times New Roman" pitchFamily="18" charset="0"/>
                          <a:cs typeface="Times New Roman" pitchFamily="18" charset="0"/>
                        </a:rPr>
                        <a:t>Ne kadar</a:t>
                      </a:r>
                      <a:r>
                        <a:rPr kumimoji="0" lang="bg-BG" sz="2500" b="1" i="0" u="none" strike="noStrike" cap="none" normalizeH="0" baseline="0" smtClean="0">
                          <a:ln>
                            <a:noFill/>
                          </a:ln>
                          <a:solidFill>
                            <a:srgbClr val="990099"/>
                          </a:solidFill>
                          <a:effectLst/>
                          <a:latin typeface="Times New Roman" pitchFamily="18" charset="0"/>
                          <a:cs typeface="Times New Roman" pitchFamily="18" charset="0"/>
                        </a:rPr>
                        <a:t>?</a:t>
                      </a:r>
                      <a:endParaRPr kumimoji="0" lang="en-GB" sz="2500" b="1" i="0" u="none" strike="noStrike" cap="none" normalizeH="0" baseline="0" smtClean="0">
                        <a:ln>
                          <a:noFill/>
                        </a:ln>
                        <a:solidFill>
                          <a:srgbClr val="990099"/>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 </a:t>
                      </a:r>
                      <a:r>
                        <a:rPr kumimoji="0" lang="en-US" sz="2500" b="1" i="0" u="none" strike="noStrike" cap="none" normalizeH="0" baseline="0" smtClean="0">
                          <a:ln>
                            <a:noFill/>
                          </a:ln>
                          <a:solidFill>
                            <a:srgbClr val="990099"/>
                          </a:solidFill>
                          <a:effectLst/>
                          <a:latin typeface="Times New Roman" pitchFamily="18" charset="0"/>
                          <a:cs typeface="Times New Roman" pitchFamily="18" charset="0"/>
                        </a:rPr>
                        <a:t>%</a:t>
                      </a: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 </a:t>
                      </a:r>
                      <a:r>
                        <a:rPr kumimoji="0" lang="en-US" sz="2500" b="1" i="0" u="none" strike="noStrike" cap="none" normalizeH="0" baseline="0" smtClean="0">
                          <a:ln>
                            <a:noFill/>
                          </a:ln>
                          <a:solidFill>
                            <a:srgbClr val="990099"/>
                          </a:solidFill>
                          <a:effectLst/>
                          <a:latin typeface="Times New Roman" pitchFamily="18" charset="0"/>
                          <a:cs typeface="Times New Roman" pitchFamily="18" charset="0"/>
                        </a:rPr>
                        <a:t>90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solidFill>
                      <a:schemeClr val="bg1"/>
                    </a:solidFill>
                  </a:tcPr>
                </a:tc>
              </a:tr>
              <a:tr h="539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smtClean="0">
                          <a:ln>
                            <a:noFill/>
                          </a:ln>
                          <a:solidFill>
                            <a:schemeClr val="tx2"/>
                          </a:solidFill>
                          <a:effectLst/>
                          <a:latin typeface="Times New Roman" pitchFamily="18" charset="0"/>
                          <a:cs typeface="Times New Roman" pitchFamily="18" charset="0"/>
                        </a:rPr>
                        <a:t>Kim</a:t>
                      </a:r>
                      <a:r>
                        <a:rPr kumimoji="0" lang="bg-BG" sz="2500" b="1" i="0" u="none" strike="noStrike" cap="none" normalizeH="0" baseline="0" smtClean="0">
                          <a:ln>
                            <a:noFill/>
                          </a:ln>
                          <a:solidFill>
                            <a:schemeClr val="tx2"/>
                          </a:solidFill>
                          <a:effectLst/>
                          <a:latin typeface="Times New Roman" pitchFamily="18" charset="0"/>
                          <a:cs typeface="Times New Roman" pitchFamily="18" charset="0"/>
                        </a:rPr>
                        <a:t>?</a:t>
                      </a:r>
                      <a:endParaRPr kumimoji="0" lang="en-GB"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tr-TR" sz="2500" b="1" i="0" u="none" strike="noStrike" cap="none" normalizeH="0" baseline="0" smtClean="0">
                          <a:ln>
                            <a:noFill/>
                          </a:ln>
                          <a:solidFill>
                            <a:schemeClr val="tx2"/>
                          </a:solidFill>
                          <a:effectLst/>
                          <a:latin typeface="Times New Roman" pitchFamily="18" charset="0"/>
                          <a:cs typeface="Times New Roman" pitchFamily="18" charset="0"/>
                        </a:rPr>
                        <a:t>Eğitilmiş genç lise mezunu işsizler</a:t>
                      </a:r>
                      <a:r>
                        <a:rPr kumimoji="0" lang="en-US" sz="2400" b="0" i="0" u="none" strike="noStrike" cap="none" normalizeH="0" baseline="0" smtClean="0">
                          <a:ln>
                            <a:noFill/>
                          </a:ln>
                          <a:solidFill>
                            <a:schemeClr val="tx2"/>
                          </a:solidFill>
                          <a:effectLst/>
                          <a:latin typeface="Times New Roman" pitchFamily="18" charset="0"/>
                          <a:cs typeface="Times New Roman" pitchFamily="18" charset="0"/>
                        </a:rPr>
                        <a:t> </a:t>
                      </a:r>
                      <a:endParaRPr kumimoji="0" lang="en-GB" sz="2800" b="1" i="0" u="none" strike="noStrike" cap="none" normalizeH="0" baseline="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a:noFill/>
                    </a:lnB>
                    <a:lnTlToBr>
                      <a:noFill/>
                    </a:lnTlToBr>
                    <a:lnBlToTr>
                      <a:noFill/>
                    </a:lnBlToTr>
                    <a:solidFill>
                      <a:schemeClr val="bg1"/>
                    </a:solid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500" b="1" i="0" u="none" strike="noStrike" cap="none" normalizeH="0" baseline="0" smtClean="0">
                          <a:ln>
                            <a:noFill/>
                          </a:ln>
                          <a:solidFill>
                            <a:srgbClr val="FF0000"/>
                          </a:solidFill>
                          <a:effectLst/>
                          <a:latin typeface="Times New Roman" pitchFamily="18" charset="0"/>
                          <a:cs typeface="Times New Roman" pitchFamily="18" charset="0"/>
                        </a:rPr>
                        <a:t>Ne</a:t>
                      </a:r>
                      <a:r>
                        <a:rPr kumimoji="0" lang="bg-BG" sz="2500" b="1" i="0" u="none" strike="noStrike" cap="none" normalizeH="0" baseline="0" smtClean="0">
                          <a:ln>
                            <a:noFill/>
                          </a:ln>
                          <a:solidFill>
                            <a:srgbClr val="FF0000"/>
                          </a:solidFill>
                          <a:effectLst/>
                          <a:latin typeface="Times New Roman" pitchFamily="18" charset="0"/>
                          <a:cs typeface="Times New Roman" pitchFamily="18" charset="0"/>
                        </a:rPr>
                        <a:t>?</a:t>
                      </a:r>
                      <a:endParaRPr kumimoji="0" lang="en-GB" sz="2500" b="1"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tr-TR" sz="2500" b="1" i="0" u="none" strike="noStrike" cap="none" normalizeH="0" baseline="0" smtClean="0">
                          <a:ln>
                            <a:noFill/>
                          </a:ln>
                          <a:solidFill>
                            <a:srgbClr val="FF0000"/>
                          </a:solidFill>
                          <a:effectLst/>
                          <a:latin typeface="Times New Roman" pitchFamily="18" charset="0"/>
                          <a:cs typeface="Times New Roman" pitchFamily="18" charset="0"/>
                        </a:rPr>
                        <a:t>Eğitim sonundaki sınavı başarıyla geçenler</a:t>
                      </a:r>
                      <a:endParaRPr kumimoji="0" lang="en-US" sz="2500" b="1" i="0" u="none"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en-GB" sz="2500" b="1"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a:noFill/>
                    </a:lnB>
                    <a:lnTlToBr>
                      <a:noFill/>
                    </a:lnTlToBr>
                    <a:lnBlToTr>
                      <a:noFill/>
                    </a:lnBlToTr>
                    <a:solidFill>
                      <a:schemeClr val="bg1"/>
                    </a:solid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smtClean="0">
                          <a:ln>
                            <a:noFill/>
                          </a:ln>
                          <a:solidFill>
                            <a:srgbClr val="336600"/>
                          </a:solidFill>
                          <a:effectLst/>
                          <a:latin typeface="Times New Roman" pitchFamily="18" charset="0"/>
                          <a:cs typeface="Times New Roman" pitchFamily="18" charset="0"/>
                        </a:rPr>
                        <a:t>Ne zaman</a:t>
                      </a:r>
                      <a:r>
                        <a:rPr kumimoji="0" lang="bg-BG" sz="2500" b="1" i="0" u="none" strike="noStrike" cap="none" normalizeH="0" baseline="0" smtClean="0">
                          <a:ln>
                            <a:noFill/>
                          </a:ln>
                          <a:solidFill>
                            <a:srgbClr val="336600"/>
                          </a:solidFill>
                          <a:effectLst/>
                          <a:latin typeface="Times New Roman" pitchFamily="18" charset="0"/>
                          <a:cs typeface="Times New Roman" pitchFamily="18" charset="0"/>
                        </a:rPr>
                        <a:t>?</a:t>
                      </a:r>
                      <a:endParaRPr kumimoji="0" lang="en-GB"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smtClean="0">
                          <a:ln>
                            <a:noFill/>
                          </a:ln>
                          <a:solidFill>
                            <a:srgbClr val="336600"/>
                          </a:solidFill>
                          <a:effectLst/>
                          <a:latin typeface="Times New Roman" pitchFamily="18" charset="0"/>
                          <a:cs typeface="Times New Roman" pitchFamily="18" charset="0"/>
                        </a:rPr>
                        <a:t>Proje sonunda</a:t>
                      </a:r>
                      <a:endParaRPr kumimoji="0" lang="en-US" sz="2500" b="1" i="0" u="none" strike="noStrike" cap="none" normalizeH="0" baseline="0" smtClean="0">
                        <a:ln>
                          <a:noFill/>
                        </a:ln>
                        <a:solidFill>
                          <a:srgbClr val="336600"/>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598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500" b="1" i="0" u="none" strike="noStrike" cap="none" normalizeH="0" baseline="0" smtClean="0">
                          <a:ln>
                            <a:noFill/>
                          </a:ln>
                          <a:solidFill>
                            <a:schemeClr val="tx1"/>
                          </a:solidFill>
                          <a:effectLst/>
                          <a:latin typeface="Times New Roman" pitchFamily="18" charset="0"/>
                          <a:cs typeface="Times New Roman" pitchFamily="18" charset="0"/>
                        </a:rPr>
                        <a:t>Kaynak</a:t>
                      </a:r>
                      <a:r>
                        <a:rPr kumimoji="0" lang="en-GB" sz="25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dirty="0" err="1" smtClean="0">
                          <a:ln>
                            <a:noFill/>
                          </a:ln>
                          <a:solidFill>
                            <a:schemeClr val="tx1"/>
                          </a:solidFill>
                          <a:effectLst/>
                          <a:latin typeface="Times New Roman" pitchFamily="18" charset="0"/>
                          <a:cs typeface="Times New Roman" pitchFamily="18" charset="0"/>
                        </a:rPr>
                        <a:t>Proje</a:t>
                      </a:r>
                      <a:r>
                        <a:rPr kumimoji="0" lang="tr-TR" sz="2500" b="1" i="0" u="none" strike="noStrike" cap="none" normalizeH="0" baseline="0" dirty="0" smtClean="0">
                          <a:ln>
                            <a:noFill/>
                          </a:ln>
                          <a:solidFill>
                            <a:schemeClr val="tx1"/>
                          </a:solidFill>
                          <a:effectLst/>
                          <a:latin typeface="Times New Roman" pitchFamily="18" charset="0"/>
                          <a:cs typeface="Times New Roman" pitchFamily="18" charset="0"/>
                        </a:rPr>
                        <a:t> izleme raporları</a:t>
                      </a:r>
                      <a:endParaRPr kumimoji="0" lang="en-GB" sz="25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r>
            </a:tbl>
          </a:graphicData>
        </a:graphic>
      </p:graphicFrame>
      <p:sp>
        <p:nvSpPr>
          <p:cNvPr id="4" name="Slide Number Placeholder 3"/>
          <p:cNvSpPr>
            <a:spLocks noGrp="1"/>
          </p:cNvSpPr>
          <p:nvPr>
            <p:ph type="sldNum" sz="quarter" idx="12"/>
          </p:nvPr>
        </p:nvSpPr>
        <p:spPr/>
        <p:txBody>
          <a:bodyPr/>
          <a:lstStyle/>
          <a:p>
            <a:pPr>
              <a:defRPr/>
            </a:pPr>
            <a:fld id="{C1BC429A-A5E6-4A17-8360-BD223638AA9A}" type="slidenum">
              <a:rPr lang="tr-TR" smtClean="0">
                <a:latin typeface="Times New Roman" pitchFamily="18" charset="0"/>
                <a:cs typeface="Times New Roman" pitchFamily="18" charset="0"/>
              </a:rPr>
              <a:pPr>
                <a:defRPr/>
              </a:pPr>
              <a:t>60</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539750" y="1268413"/>
            <a:ext cx="8001000" cy="3733800"/>
          </a:xfrm>
          <a:prstGeom prst="rect">
            <a:avLst/>
          </a:prstGeom>
          <a:noFill/>
          <a:ln w="9525">
            <a:noFill/>
            <a:miter lim="800000"/>
            <a:headEnd/>
            <a:tailEnd/>
          </a:ln>
        </p:spPr>
        <p:txBody>
          <a:bodyPr/>
          <a:lstStyle/>
          <a:p>
            <a:pPr marL="457200" indent="-457200">
              <a:spcBef>
                <a:spcPct val="20000"/>
              </a:spcBef>
              <a:buClr>
                <a:schemeClr val="tx1"/>
              </a:buClr>
              <a:buSzPct val="75000"/>
            </a:pPr>
            <a:r>
              <a:rPr lang="tr-TR" sz="2000" b="1">
                <a:latin typeface="Times New Roman" pitchFamily="18" charset="0"/>
                <a:cs typeface="Times New Roman" pitchFamily="18" charset="0"/>
              </a:rPr>
              <a:t>VARSAYIMLAR</a:t>
            </a:r>
          </a:p>
          <a:p>
            <a:pPr marL="457200" indent="-457200">
              <a:spcBef>
                <a:spcPct val="20000"/>
              </a:spcBef>
              <a:buClr>
                <a:schemeClr val="tx1"/>
              </a:buClr>
              <a:buSzPct val="75000"/>
              <a:buFont typeface="Wingdings" pitchFamily="2" charset="2"/>
              <a:buNone/>
            </a:pPr>
            <a:endParaRPr lang="tr-TR" sz="2000" b="1">
              <a:latin typeface="Times New Roman" pitchFamily="18" charset="0"/>
              <a:cs typeface="Times New Roman" pitchFamily="18" charset="0"/>
            </a:endParaRPr>
          </a:p>
          <a:p>
            <a:pPr marL="457200" indent="-457200" algn="ctr">
              <a:spcBef>
                <a:spcPct val="20000"/>
              </a:spcBef>
              <a:buClr>
                <a:schemeClr val="tx1"/>
              </a:buClr>
              <a:buSzPct val="75000"/>
              <a:buFont typeface="Wingdings" pitchFamily="2" charset="2"/>
              <a:buNone/>
            </a:pPr>
            <a:r>
              <a:rPr lang="tr-TR" sz="2000">
                <a:latin typeface="Times New Roman" pitchFamily="18" charset="0"/>
                <a:cs typeface="Times New Roman" pitchFamily="18" charset="0"/>
              </a:rPr>
              <a:t>Proje kendi başına sadece müdahale mantığı kolonunda belirtilen hedef ve faaliyetler ile sonuca ulaşamaz. Proje müdahale mantığı sütununa dahil edilemeyen hedefler ve diğer dış faktörler her zaman vardır. Proje kontrolü dışında ancak proje başarısını ve uzun dönemli sürdürebilirliği etkileyen faktörler </a:t>
            </a:r>
            <a:r>
              <a:rPr lang="tr-TR" sz="2000" b="1">
                <a:latin typeface="Times New Roman" pitchFamily="18" charset="0"/>
                <a:cs typeface="Times New Roman" pitchFamily="18" charset="0"/>
              </a:rPr>
              <a:t>“Varsayımlar” </a:t>
            </a:r>
            <a:r>
              <a:rPr lang="tr-TR" sz="2000">
                <a:latin typeface="Times New Roman" pitchFamily="18" charset="0"/>
                <a:cs typeface="Times New Roman" pitchFamily="18" charset="0"/>
              </a:rPr>
              <a:t>olarak Mantıksal Çerçevenin 4. Kolonunu oluştururlar. </a:t>
            </a:r>
          </a:p>
        </p:txBody>
      </p:sp>
      <p:sp>
        <p:nvSpPr>
          <p:cNvPr id="4" name="Slide Number Placeholder 3"/>
          <p:cNvSpPr>
            <a:spLocks noGrp="1"/>
          </p:cNvSpPr>
          <p:nvPr>
            <p:ph type="sldNum" sz="quarter" idx="12"/>
          </p:nvPr>
        </p:nvSpPr>
        <p:spPr/>
        <p:txBody>
          <a:bodyPr/>
          <a:lstStyle/>
          <a:p>
            <a:pPr>
              <a:defRPr/>
            </a:pPr>
            <a:fld id="{F136000C-4FAC-4159-A3D9-A6F00D0A4026}" type="slidenum">
              <a:rPr lang="tr-TR">
                <a:latin typeface="Times New Roman" pitchFamily="18" charset="0"/>
                <a:cs typeface="Times New Roman" pitchFamily="18" charset="0"/>
              </a:rPr>
              <a:pPr>
                <a:defRPr/>
              </a:pPr>
              <a:t>61</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457200" y="1295400"/>
            <a:ext cx="8382000" cy="5399088"/>
          </a:xfrm>
          <a:prstGeom prst="rect">
            <a:avLst/>
          </a:prstGeom>
          <a:noFill/>
          <a:ln w="9525">
            <a:noFill/>
            <a:miter lim="800000"/>
            <a:headEnd/>
            <a:tailEnd/>
          </a:ln>
        </p:spPr>
        <p:txBody>
          <a:bodyPr/>
          <a:lstStyle/>
          <a:p>
            <a:pPr marL="742950" lvl="1" indent="-285750" algn="just">
              <a:spcBef>
                <a:spcPct val="20000"/>
              </a:spcBef>
              <a:buClr>
                <a:schemeClr val="tx2"/>
              </a:buClr>
              <a:buSzPct val="70000"/>
              <a:buFont typeface="Wingdings" pitchFamily="2" charset="2"/>
              <a:buNone/>
            </a:pPr>
            <a:r>
              <a:rPr lang="tr-TR" sz="2400" b="1">
                <a:latin typeface="Times New Roman" pitchFamily="18" charset="0"/>
                <a:cs typeface="Times New Roman" pitchFamily="18" charset="0"/>
              </a:rPr>
              <a:t>Riskler nedir</a:t>
            </a:r>
            <a:r>
              <a:rPr lang="fr-BE" sz="2400" b="1">
                <a:latin typeface="Times New Roman" pitchFamily="18" charset="0"/>
                <a:cs typeface="Times New Roman" pitchFamily="18" charset="0"/>
              </a:rPr>
              <a:t>?</a:t>
            </a:r>
            <a:endParaRPr lang="fr-FR" sz="2400" b="1">
              <a:latin typeface="Times New Roman" pitchFamily="18" charset="0"/>
              <a:cs typeface="Times New Roman" pitchFamily="18" charset="0"/>
            </a:endParaRPr>
          </a:p>
          <a:p>
            <a:pPr marL="342900" indent="-342900" algn="just">
              <a:spcBef>
                <a:spcPct val="20000"/>
              </a:spcBef>
              <a:buSzPct val="85000"/>
              <a:buFontTx/>
              <a:buBlip>
                <a:blip r:embed="rId2"/>
              </a:buBlip>
            </a:pPr>
            <a:r>
              <a:rPr lang="tr-TR" sz="2400">
                <a:latin typeface="Times New Roman" pitchFamily="18" charset="0"/>
                <a:cs typeface="Times New Roman" pitchFamily="18" charset="0"/>
              </a:rPr>
              <a:t>Projenin başarısı için önemli olan ve dışsal faktörler olarak ifade ettiğimiz olumsuz etkilerin tümü.</a:t>
            </a:r>
          </a:p>
          <a:p>
            <a:pPr marL="342900" indent="-342900" algn="just">
              <a:spcBef>
                <a:spcPct val="20000"/>
              </a:spcBef>
              <a:buSzPct val="85000"/>
              <a:buFontTx/>
              <a:buBlip>
                <a:blip r:embed="rId2"/>
              </a:buBlip>
            </a:pPr>
            <a:r>
              <a:rPr lang="tr-TR" sz="2400" b="1">
                <a:latin typeface="Times New Roman" pitchFamily="18" charset="0"/>
                <a:cs typeface="Times New Roman" pitchFamily="18" charset="0"/>
              </a:rPr>
              <a:t>Varsayımlar nedir</a:t>
            </a:r>
            <a:r>
              <a:rPr lang="fr-BE" sz="2400" b="1">
                <a:latin typeface="Times New Roman" pitchFamily="18" charset="0"/>
                <a:cs typeface="Times New Roman" pitchFamily="18" charset="0"/>
              </a:rPr>
              <a:t>?</a:t>
            </a:r>
            <a:endParaRPr lang="fr-FR" sz="2400" b="1">
              <a:latin typeface="Times New Roman" pitchFamily="18" charset="0"/>
              <a:cs typeface="Times New Roman" pitchFamily="18" charset="0"/>
            </a:endParaRPr>
          </a:p>
          <a:p>
            <a:pPr marL="342900" indent="-342900">
              <a:spcBef>
                <a:spcPct val="20000"/>
              </a:spcBef>
              <a:buSzPct val="85000"/>
              <a:buFontTx/>
              <a:buBlip>
                <a:blip r:embed="rId2"/>
              </a:buBlip>
            </a:pPr>
            <a:r>
              <a:rPr lang="tr-TR" sz="2400">
                <a:latin typeface="Times New Roman" pitchFamily="18" charset="0"/>
                <a:cs typeface="Times New Roman" pitchFamily="18" charset="0"/>
              </a:rPr>
              <a:t>Projenin başarısını etkileyen veya belirleyen dışsal faktörlerin olumlu olarak ifade edilmesidir</a:t>
            </a:r>
            <a:endParaRPr lang="fr-FR" sz="2400">
              <a:latin typeface="Times New Roman" pitchFamily="18" charset="0"/>
              <a:cs typeface="Times New Roman" pitchFamily="18" charset="0"/>
            </a:endParaRPr>
          </a:p>
          <a:p>
            <a:pPr marL="742950" lvl="1" indent="-285750" algn="just">
              <a:spcBef>
                <a:spcPct val="20000"/>
              </a:spcBef>
              <a:buClr>
                <a:schemeClr val="tx2"/>
              </a:buClr>
              <a:buSzPct val="70000"/>
              <a:buFont typeface="Wingdings" pitchFamily="2" charset="2"/>
              <a:buNone/>
            </a:pPr>
            <a:r>
              <a:rPr lang="tr-TR" sz="2400" b="1">
                <a:latin typeface="Times New Roman" pitchFamily="18" charset="0"/>
                <a:cs typeface="Times New Roman" pitchFamily="18" charset="0"/>
              </a:rPr>
              <a:t>Niçin gereklidirler</a:t>
            </a:r>
            <a:r>
              <a:rPr lang="fr-BE" sz="2400" b="1">
                <a:latin typeface="Times New Roman" pitchFamily="18" charset="0"/>
                <a:cs typeface="Times New Roman" pitchFamily="18" charset="0"/>
              </a:rPr>
              <a:t>?</a:t>
            </a:r>
            <a:endParaRPr lang="fr-FR" sz="2400" b="1">
              <a:latin typeface="Times New Roman" pitchFamily="18" charset="0"/>
              <a:cs typeface="Times New Roman" pitchFamily="18" charset="0"/>
            </a:endParaRPr>
          </a:p>
          <a:p>
            <a:pPr marL="342900" indent="-342900">
              <a:spcBef>
                <a:spcPct val="20000"/>
              </a:spcBef>
              <a:buSzPct val="85000"/>
              <a:buFontTx/>
              <a:buBlip>
                <a:blip r:embed="rId2"/>
              </a:buBlip>
            </a:pPr>
            <a:r>
              <a:rPr lang="tr-TR" sz="2400">
                <a:latin typeface="Times New Roman" pitchFamily="18" charset="0"/>
                <a:cs typeface="Times New Roman" pitchFamily="18" charset="0"/>
              </a:rPr>
              <a:t>Proje asla gerçek durumu kapsayamaz</a:t>
            </a:r>
            <a:r>
              <a:rPr lang="fr-BE" sz="2400">
                <a:latin typeface="Times New Roman" pitchFamily="18" charset="0"/>
                <a:cs typeface="Times New Roman" pitchFamily="18" charset="0"/>
              </a:rPr>
              <a:t>. </a:t>
            </a:r>
            <a:r>
              <a:rPr lang="tr-TR" sz="2400">
                <a:latin typeface="Times New Roman" pitchFamily="18" charset="0"/>
                <a:cs typeface="Times New Roman" pitchFamily="18" charset="0"/>
              </a:rPr>
              <a:t>Dışsal faktörler ve projenin başarısı üzerinde önemli etkilere sahip riskler tanımlanarak dikkate alınmalıdır. </a:t>
            </a:r>
            <a:endParaRPr lang="fr-FR" sz="2400">
              <a:latin typeface="Times New Roman" pitchFamily="18" charset="0"/>
              <a:cs typeface="Times New Roman" pitchFamily="18" charset="0"/>
            </a:endParaRPr>
          </a:p>
          <a:p>
            <a:pPr marL="742950" lvl="1" indent="-285750" algn="just">
              <a:spcBef>
                <a:spcPct val="20000"/>
              </a:spcBef>
              <a:buClr>
                <a:schemeClr val="tx2"/>
              </a:buClr>
              <a:buSzPct val="70000"/>
              <a:buFont typeface="Wingdings" pitchFamily="2" charset="2"/>
              <a:buNone/>
            </a:pPr>
            <a:r>
              <a:rPr lang="tr-TR" sz="2400" b="1">
                <a:latin typeface="Times New Roman" pitchFamily="18" charset="0"/>
                <a:cs typeface="Times New Roman" pitchFamily="18" charset="0"/>
              </a:rPr>
              <a:t>Önkoşullar nelerdir</a:t>
            </a:r>
            <a:r>
              <a:rPr lang="fr-BE" sz="2400" b="1">
                <a:latin typeface="Times New Roman" pitchFamily="18" charset="0"/>
                <a:cs typeface="Times New Roman" pitchFamily="18" charset="0"/>
              </a:rPr>
              <a:t>?</a:t>
            </a:r>
            <a:endParaRPr lang="fr-FR" sz="2400" b="1">
              <a:latin typeface="Times New Roman" pitchFamily="18" charset="0"/>
              <a:cs typeface="Times New Roman" pitchFamily="18" charset="0"/>
            </a:endParaRPr>
          </a:p>
          <a:p>
            <a:pPr marL="342900" indent="-342900">
              <a:spcBef>
                <a:spcPct val="20000"/>
              </a:spcBef>
              <a:buSzPct val="85000"/>
              <a:buFontTx/>
              <a:buBlip>
                <a:blip r:embed="rId2"/>
              </a:buBlip>
            </a:pPr>
            <a:r>
              <a:rPr lang="tr-TR" sz="2400">
                <a:latin typeface="Times New Roman" pitchFamily="18" charset="0"/>
                <a:cs typeface="Times New Roman" pitchFamily="18" charset="0"/>
              </a:rPr>
              <a:t>Faaliyetler başlamadan önce aşılması gereken koşullardır</a:t>
            </a:r>
            <a:r>
              <a:rPr lang="fr-FR" sz="2400">
                <a:latin typeface="Times New Roman" pitchFamily="18" charset="0"/>
                <a:cs typeface="Times New Roman" pitchFamily="18" charset="0"/>
              </a:rPr>
              <a:t> </a:t>
            </a:r>
          </a:p>
        </p:txBody>
      </p:sp>
      <p:sp>
        <p:nvSpPr>
          <p:cNvPr id="3" name="Slide Number Placeholder 2"/>
          <p:cNvSpPr>
            <a:spLocks noGrp="1"/>
          </p:cNvSpPr>
          <p:nvPr>
            <p:ph type="sldNum" sz="quarter" idx="12"/>
          </p:nvPr>
        </p:nvSpPr>
        <p:spPr/>
        <p:txBody>
          <a:bodyPr/>
          <a:lstStyle/>
          <a:p>
            <a:pPr>
              <a:defRPr/>
            </a:pPr>
            <a:fld id="{E28BFA57-12BA-4FB0-ABD2-C2087320C2F9}" type="slidenum">
              <a:rPr lang="tr-TR">
                <a:latin typeface="Times New Roman" pitchFamily="18" charset="0"/>
                <a:cs typeface="Times New Roman" pitchFamily="18" charset="0"/>
              </a:rPr>
              <a:pPr>
                <a:defRPr/>
              </a:pPr>
              <a:t>62</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533400" y="990600"/>
            <a:ext cx="8229600" cy="1371600"/>
          </a:xfrm>
          <a:prstGeom prst="rect">
            <a:avLst/>
          </a:prstGeom>
          <a:noFill/>
          <a:ln w="9525">
            <a:noFill/>
            <a:miter lim="800000"/>
            <a:headEnd/>
            <a:tailEnd/>
          </a:ln>
        </p:spPr>
        <p:txBody>
          <a:bodyPr anchor="ctr"/>
          <a:lstStyle/>
          <a:p>
            <a:pPr marL="457200" indent="-457200">
              <a:spcBef>
                <a:spcPct val="20000"/>
              </a:spcBef>
              <a:buClr>
                <a:schemeClr val="tx1"/>
              </a:buClr>
              <a:buSzPct val="75000"/>
            </a:pPr>
            <a:r>
              <a:rPr lang="tr-TR" sz="2000" b="1">
                <a:latin typeface="Times New Roman" pitchFamily="18" charset="0"/>
                <a:cs typeface="Times New Roman" pitchFamily="18" charset="0"/>
              </a:rPr>
              <a:t>Varsayımların Oluşturulması</a:t>
            </a:r>
            <a:r>
              <a:rPr lang="fr-BE" sz="2000" b="1">
                <a:latin typeface="Times New Roman" pitchFamily="18" charset="0"/>
                <a:cs typeface="Times New Roman" pitchFamily="18" charset="0"/>
              </a:rPr>
              <a:t> </a:t>
            </a:r>
            <a:endParaRPr lang="fr-FR" sz="2000" b="1">
              <a:latin typeface="Times New Roman" pitchFamily="18" charset="0"/>
              <a:cs typeface="Times New Roman" pitchFamily="18" charset="0"/>
            </a:endParaRPr>
          </a:p>
        </p:txBody>
      </p:sp>
      <p:sp>
        <p:nvSpPr>
          <p:cNvPr id="66563" name="Text Box 3"/>
          <p:cNvSpPr txBox="1">
            <a:spLocks noChangeArrowheads="1"/>
          </p:cNvSpPr>
          <p:nvPr/>
        </p:nvSpPr>
        <p:spPr bwMode="auto">
          <a:xfrm>
            <a:off x="-1676400" y="4267200"/>
            <a:ext cx="8229600" cy="1544638"/>
          </a:xfrm>
          <a:prstGeom prst="rect">
            <a:avLst/>
          </a:prstGeom>
          <a:noFill/>
          <a:ln w="12700">
            <a:noFill/>
            <a:miter lim="800000"/>
            <a:headEnd/>
            <a:tailEnd/>
          </a:ln>
        </p:spPr>
        <p:txBody>
          <a:bodyPr>
            <a:spAutoFit/>
          </a:bodyPr>
          <a:lstStyle/>
          <a:p>
            <a:pPr algn="just" eaLnBrk="0" hangingPunct="0">
              <a:spcBef>
                <a:spcPct val="20000"/>
              </a:spcBef>
              <a:buSzPct val="75000"/>
              <a:buFont typeface="Monotype Sorts" charset="2"/>
              <a:buChar char="F"/>
            </a:pPr>
            <a:endParaRPr lang="fr-BE" sz="2800">
              <a:solidFill>
                <a:srgbClr val="0033CC"/>
              </a:solidFill>
              <a:latin typeface="Times New Roman" pitchFamily="18" charset="0"/>
              <a:cs typeface="Times New Roman" pitchFamily="18" charset="0"/>
            </a:endParaRPr>
          </a:p>
          <a:p>
            <a:pPr algn="just" eaLnBrk="0" hangingPunct="0">
              <a:spcBef>
                <a:spcPct val="20000"/>
              </a:spcBef>
              <a:buSzPct val="75000"/>
              <a:buFont typeface="Monotype Sorts" charset="2"/>
              <a:buChar char="F"/>
            </a:pPr>
            <a:endParaRPr lang="fr-BE" sz="2800">
              <a:solidFill>
                <a:srgbClr val="0033CC"/>
              </a:solidFill>
              <a:latin typeface="Times New Roman" pitchFamily="18" charset="0"/>
              <a:cs typeface="Times New Roman" pitchFamily="18" charset="0"/>
            </a:endParaRPr>
          </a:p>
          <a:p>
            <a:pPr algn="just" eaLnBrk="0" hangingPunct="0">
              <a:spcBef>
                <a:spcPct val="20000"/>
              </a:spcBef>
              <a:buSzPct val="75000"/>
              <a:buFont typeface="Monotype Sorts" charset="2"/>
              <a:buChar char="F"/>
            </a:pPr>
            <a:endParaRPr lang="fr-BE" sz="2800">
              <a:solidFill>
                <a:srgbClr val="0033CC"/>
              </a:solidFill>
              <a:latin typeface="Times New Roman" pitchFamily="18" charset="0"/>
              <a:cs typeface="Times New Roman" pitchFamily="18" charset="0"/>
            </a:endParaRPr>
          </a:p>
        </p:txBody>
      </p:sp>
      <p:sp>
        <p:nvSpPr>
          <p:cNvPr id="66564" name="Rectangle 4"/>
          <p:cNvSpPr>
            <a:spLocks noChangeArrowheads="1"/>
          </p:cNvSpPr>
          <p:nvPr/>
        </p:nvSpPr>
        <p:spPr bwMode="auto">
          <a:xfrm>
            <a:off x="685800" y="2355850"/>
            <a:ext cx="8001000" cy="3736975"/>
          </a:xfrm>
          <a:prstGeom prst="rect">
            <a:avLst/>
          </a:prstGeom>
          <a:noFill/>
          <a:ln w="12700">
            <a:noFill/>
            <a:miter lim="800000"/>
            <a:headEnd/>
            <a:tailEnd/>
          </a:ln>
        </p:spPr>
        <p:txBody>
          <a:bodyPr lIns="90488" tIns="44450" rIns="90488" bIns="44450"/>
          <a:lstStyle/>
          <a:p>
            <a:pPr marL="742950" lvl="1" indent="-285750">
              <a:spcBef>
                <a:spcPct val="20000"/>
              </a:spcBef>
              <a:buClr>
                <a:schemeClr val="tx2"/>
              </a:buClr>
              <a:buFont typeface="Wingdings" pitchFamily="2" charset="2"/>
              <a:buChar char="l"/>
            </a:pPr>
            <a:r>
              <a:rPr lang="tr-TR" sz="2000">
                <a:latin typeface="Times New Roman" pitchFamily="18" charset="0"/>
                <a:cs typeface="Times New Roman" pitchFamily="18" charset="0"/>
              </a:rPr>
              <a:t>Proje faaliyetlerine başlanabilmesi için gerekli önkoşulları belirlenmesi,</a:t>
            </a:r>
          </a:p>
          <a:p>
            <a:pPr marL="742950" lvl="1" indent="-285750">
              <a:spcBef>
                <a:spcPct val="20000"/>
              </a:spcBef>
              <a:buClr>
                <a:schemeClr val="tx2"/>
              </a:buClr>
              <a:buFont typeface="Wingdings" pitchFamily="2" charset="2"/>
              <a:buChar char="l"/>
            </a:pPr>
            <a:r>
              <a:rPr lang="tr-TR" sz="2000">
                <a:latin typeface="Times New Roman" pitchFamily="18" charset="0"/>
                <a:cs typeface="Times New Roman" pitchFamily="18" charset="0"/>
              </a:rPr>
              <a:t>Hedef seviyelerine uygun olarak her aşama için risklerin belirlenmesi</a:t>
            </a:r>
          </a:p>
          <a:p>
            <a:pPr marL="742950" lvl="1" indent="-285750">
              <a:spcBef>
                <a:spcPct val="20000"/>
              </a:spcBef>
              <a:buClr>
                <a:schemeClr val="tx2"/>
              </a:buClr>
              <a:buFont typeface="Wingdings" pitchFamily="2" charset="2"/>
              <a:buChar char="l"/>
            </a:pPr>
            <a:r>
              <a:rPr lang="tr-TR" sz="2000">
                <a:latin typeface="Times New Roman" pitchFamily="18" charset="0"/>
                <a:cs typeface="Times New Roman" pitchFamily="18" charset="0"/>
              </a:rPr>
              <a:t>Bu risklerin olumlu ifadelere çevrilmesi (varsayıma dönüştürülmesi)</a:t>
            </a:r>
          </a:p>
          <a:p>
            <a:pPr marL="742950" lvl="1" indent="-285750">
              <a:spcBef>
                <a:spcPct val="20000"/>
              </a:spcBef>
              <a:buClr>
                <a:schemeClr val="tx2"/>
              </a:buClr>
              <a:buFont typeface="Wingdings" pitchFamily="2" charset="2"/>
              <a:buChar char="l"/>
            </a:pPr>
            <a:r>
              <a:rPr lang="tr-TR" sz="2000">
                <a:latin typeface="Times New Roman" pitchFamily="18" charset="0"/>
                <a:cs typeface="Times New Roman" pitchFamily="18" charset="0"/>
              </a:rPr>
              <a:t>Bu varsayımların projenin başarısı açısından öneminin ve gerçekleşme ihtimalinin gözden geçirilmesi (varsayım algoritması) ve gerekirse bunlarla ilgili önlemler alınması</a:t>
            </a:r>
          </a:p>
          <a:p>
            <a:pPr marL="742950" lvl="1" indent="-285750">
              <a:spcBef>
                <a:spcPct val="20000"/>
              </a:spcBef>
              <a:buClr>
                <a:schemeClr val="tx2"/>
              </a:buClr>
              <a:buFont typeface="Wingdings" pitchFamily="2" charset="2"/>
              <a:buChar char="l"/>
            </a:pPr>
            <a:r>
              <a:rPr lang="tr-TR" sz="2000">
                <a:latin typeface="Times New Roman" pitchFamily="18" charset="0"/>
                <a:cs typeface="Times New Roman" pitchFamily="18" charset="0"/>
              </a:rPr>
              <a:t>Gerekli varsayımların hedef seviyelerine uygun olarak mantıksal çerçeve matrisine yerleştirilmesi</a:t>
            </a:r>
            <a:endParaRPr lang="fr-FR" sz="2000">
              <a:solidFill>
                <a:srgbClr val="0033CC"/>
              </a:solidFill>
              <a:latin typeface="Times New Roman" pitchFamily="18" charset="0"/>
              <a:cs typeface="Times New Roman" pitchFamily="18" charset="0"/>
            </a:endParaRPr>
          </a:p>
          <a:p>
            <a:pPr marL="742950" lvl="1" indent="-285750">
              <a:spcBef>
                <a:spcPct val="20000"/>
              </a:spcBef>
              <a:buClr>
                <a:schemeClr val="accent2"/>
              </a:buClr>
              <a:buSzPct val="70000"/>
              <a:buFont typeface="CommonBullets" pitchFamily="34" charset="2"/>
              <a:buChar char="8"/>
            </a:pPr>
            <a:endParaRPr lang="fr-FR" sz="280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7CC69A87-76A7-4850-8206-799B853F30DF}" type="slidenum">
              <a:rPr lang="tr-TR">
                <a:latin typeface="Times New Roman" pitchFamily="18" charset="0"/>
                <a:cs typeface="Times New Roman" pitchFamily="18" charset="0"/>
              </a:rPr>
              <a:pPr>
                <a:defRPr/>
              </a:pPr>
              <a:t>63</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6"/>
          <p:cNvSpPr>
            <a:spLocks noGrp="1"/>
          </p:cNvSpPr>
          <p:nvPr>
            <p:ph sz="quarter" idx="1"/>
          </p:nvPr>
        </p:nvSpPr>
        <p:spPr>
          <a:xfrm>
            <a:off x="457200" y="1219200"/>
            <a:ext cx="8229600" cy="4937125"/>
          </a:xfrm>
        </p:spPr>
        <p:txBody>
          <a:bodyPr/>
          <a:lstStyle/>
          <a:p>
            <a:pPr eaLnBrk="1" hangingPunct="1"/>
            <a:r>
              <a:rPr lang="tr-TR" sz="2000" smtClean="0">
                <a:latin typeface="Times New Roman" pitchFamily="18" charset="0"/>
                <a:cs typeface="Times New Roman" pitchFamily="18" charset="0"/>
              </a:rPr>
              <a:t>Varsayım önemli mi?</a:t>
            </a:r>
          </a:p>
          <a:p>
            <a:pPr lvl="1" eaLnBrk="1" hangingPunct="1"/>
            <a:endParaRPr lang="tr-TR" sz="2000" smtClean="0">
              <a:latin typeface="Times New Roman" pitchFamily="18" charset="0"/>
              <a:cs typeface="Times New Roman" pitchFamily="18" charset="0"/>
            </a:endParaRPr>
          </a:p>
          <a:p>
            <a:pPr lvl="1" eaLnBrk="1" hangingPunct="1"/>
            <a:r>
              <a:rPr lang="tr-TR" sz="2000" smtClean="0">
                <a:latin typeface="Times New Roman" pitchFamily="18" charset="0"/>
                <a:cs typeface="Times New Roman" pitchFamily="18" charset="0"/>
              </a:rPr>
              <a:t>Hayır     hiç bahsetme</a:t>
            </a:r>
          </a:p>
          <a:p>
            <a:pPr lvl="1" eaLnBrk="1" hangingPunct="1"/>
            <a:endParaRPr lang="tr-TR" sz="2000" smtClean="0">
              <a:latin typeface="Times New Roman" pitchFamily="18" charset="0"/>
              <a:cs typeface="Times New Roman" pitchFamily="18" charset="0"/>
            </a:endParaRPr>
          </a:p>
          <a:p>
            <a:pPr lvl="1" eaLnBrk="1" hangingPunct="1"/>
            <a:r>
              <a:rPr lang="tr-TR" sz="2000" smtClean="0">
                <a:latin typeface="Times New Roman" pitchFamily="18" charset="0"/>
                <a:cs typeface="Times New Roman" pitchFamily="18" charset="0"/>
              </a:rPr>
              <a:t>Evet       olma ihtimalini değerlendir </a:t>
            </a:r>
          </a:p>
          <a:p>
            <a:pPr lvl="2" eaLnBrk="1" hangingPunct="1"/>
            <a:endParaRPr lang="tr-TR" sz="2000" smtClean="0">
              <a:latin typeface="Times New Roman" pitchFamily="18" charset="0"/>
              <a:cs typeface="Times New Roman" pitchFamily="18" charset="0"/>
            </a:endParaRPr>
          </a:p>
          <a:p>
            <a:pPr lvl="2" eaLnBrk="1" hangingPunct="1"/>
            <a:r>
              <a:rPr lang="tr-TR" sz="2000" smtClean="0">
                <a:latin typeface="Times New Roman" pitchFamily="18" charset="0"/>
                <a:cs typeface="Times New Roman" pitchFamily="18" charset="0"/>
              </a:rPr>
              <a:t>Düşük         hiç bahsetme  </a:t>
            </a:r>
          </a:p>
          <a:p>
            <a:pPr lvl="2" eaLnBrk="1" hangingPunct="1"/>
            <a:endParaRPr lang="tr-TR" sz="2000" smtClean="0">
              <a:latin typeface="Times New Roman" pitchFamily="18" charset="0"/>
              <a:cs typeface="Times New Roman" pitchFamily="18" charset="0"/>
            </a:endParaRPr>
          </a:p>
          <a:p>
            <a:pPr lvl="2" eaLnBrk="1" hangingPunct="1"/>
            <a:r>
              <a:rPr lang="tr-TR" sz="2000" smtClean="0">
                <a:latin typeface="Times New Roman" pitchFamily="18" charset="0"/>
                <a:cs typeface="Times New Roman" pitchFamily="18" charset="0"/>
              </a:rPr>
              <a:t>Orta             </a:t>
            </a:r>
            <a:r>
              <a:rPr lang="tr-TR" sz="2000" b="1" smtClean="0">
                <a:solidFill>
                  <a:srgbClr val="FF0000"/>
                </a:solidFill>
                <a:latin typeface="Times New Roman" pitchFamily="18" charset="0"/>
                <a:cs typeface="Times New Roman" pitchFamily="18" charset="0"/>
              </a:rPr>
              <a:t>mantıksal çerçeveye dahil et, önlemini düşün</a:t>
            </a:r>
          </a:p>
          <a:p>
            <a:pPr lvl="2" eaLnBrk="1" hangingPunct="1"/>
            <a:endParaRPr lang="tr-TR" sz="2000" b="1" smtClean="0">
              <a:solidFill>
                <a:srgbClr val="FF0000"/>
              </a:solidFill>
              <a:latin typeface="Times New Roman" pitchFamily="18" charset="0"/>
              <a:cs typeface="Times New Roman" pitchFamily="18" charset="0"/>
            </a:endParaRPr>
          </a:p>
          <a:p>
            <a:pPr lvl="2" eaLnBrk="1" hangingPunct="1"/>
            <a:r>
              <a:rPr lang="tr-TR" sz="2000" smtClean="0">
                <a:latin typeface="Times New Roman" pitchFamily="18" charset="0"/>
                <a:cs typeface="Times New Roman" pitchFamily="18" charset="0"/>
              </a:rPr>
              <a:t>Yüksek        </a:t>
            </a:r>
            <a:r>
              <a:rPr lang="tr-TR" sz="2000" b="1" i="1" smtClean="0">
                <a:latin typeface="Times New Roman" pitchFamily="18" charset="0"/>
                <a:cs typeface="Times New Roman" pitchFamily="18" charset="0"/>
                <a:sym typeface="Wingdings" pitchFamily="2" charset="2"/>
              </a:rPr>
              <a:t>Başa dön</a:t>
            </a:r>
            <a:endParaRPr lang="en-US" sz="2000" b="1" i="1" smtClean="0">
              <a:latin typeface="Times New Roman" pitchFamily="18" charset="0"/>
              <a:cs typeface="Times New Roman" pitchFamily="18" charset="0"/>
              <a:sym typeface="Wingdings" pitchFamily="2" charset="2"/>
            </a:endParaRPr>
          </a:p>
        </p:txBody>
      </p:sp>
      <p:sp>
        <p:nvSpPr>
          <p:cNvPr id="8" name="Right Arrow 7"/>
          <p:cNvSpPr/>
          <p:nvPr/>
        </p:nvSpPr>
        <p:spPr>
          <a:xfrm>
            <a:off x="1908175" y="1989138"/>
            <a:ext cx="179388"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9" name="Multiply 8"/>
          <p:cNvSpPr/>
          <p:nvPr/>
        </p:nvSpPr>
        <p:spPr>
          <a:xfrm>
            <a:off x="3492500" y="1989138"/>
            <a:ext cx="285750" cy="35718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0" name="Right Arrow 9"/>
          <p:cNvSpPr/>
          <p:nvPr/>
        </p:nvSpPr>
        <p:spPr>
          <a:xfrm>
            <a:off x="1835150" y="2781300"/>
            <a:ext cx="18097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1" name="Right Arrow 10"/>
          <p:cNvSpPr/>
          <p:nvPr/>
        </p:nvSpPr>
        <p:spPr>
          <a:xfrm>
            <a:off x="2484438" y="3429000"/>
            <a:ext cx="180975"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2" name="Multiply 11"/>
          <p:cNvSpPr/>
          <p:nvPr/>
        </p:nvSpPr>
        <p:spPr>
          <a:xfrm>
            <a:off x="4211638" y="3429000"/>
            <a:ext cx="285750" cy="35718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3" name="Right Arrow 12"/>
          <p:cNvSpPr/>
          <p:nvPr/>
        </p:nvSpPr>
        <p:spPr>
          <a:xfrm>
            <a:off x="2484438" y="4149725"/>
            <a:ext cx="180975"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4" name="Right Arrow 13"/>
          <p:cNvSpPr/>
          <p:nvPr/>
        </p:nvSpPr>
        <p:spPr>
          <a:xfrm>
            <a:off x="2555875" y="4941888"/>
            <a:ext cx="180975"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6" name="Slide Number Placeholder 15"/>
          <p:cNvSpPr>
            <a:spLocks noGrp="1"/>
          </p:cNvSpPr>
          <p:nvPr>
            <p:ph type="sldNum" sz="quarter" idx="12"/>
          </p:nvPr>
        </p:nvSpPr>
        <p:spPr/>
        <p:txBody>
          <a:bodyPr/>
          <a:lstStyle/>
          <a:p>
            <a:pPr>
              <a:defRPr/>
            </a:pPr>
            <a:fld id="{41E85859-27B9-4A56-B54C-D9C5F059C95F}" type="slidenum">
              <a:rPr lang="tr-TR">
                <a:latin typeface="Times New Roman" pitchFamily="18" charset="0"/>
                <a:cs typeface="Times New Roman" pitchFamily="18" charset="0"/>
              </a:rPr>
              <a:pPr>
                <a:defRPr/>
              </a:pPr>
              <a:t>64</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tr-TR" sz="3200" b="1" smtClean="0">
                <a:latin typeface="Times New Roman" pitchFamily="18" charset="0"/>
                <a:cs typeface="Times New Roman" pitchFamily="18" charset="0"/>
              </a:rPr>
              <a:t>  Varsayımların mantıksal çerçeve </a:t>
            </a:r>
            <a:br>
              <a:rPr lang="tr-TR" sz="3200" b="1" smtClean="0">
                <a:latin typeface="Times New Roman" pitchFamily="18" charset="0"/>
                <a:cs typeface="Times New Roman" pitchFamily="18" charset="0"/>
              </a:rPr>
            </a:br>
            <a:r>
              <a:rPr lang="tr-TR" sz="3200" b="1" smtClean="0">
                <a:latin typeface="Times New Roman" pitchFamily="18" charset="0"/>
                <a:cs typeface="Times New Roman" pitchFamily="18" charset="0"/>
              </a:rPr>
              <a:t>matrisine yerleştirilmesi</a:t>
            </a:r>
            <a:endParaRPr lang="tr-TR" sz="3200" smtClean="0">
              <a:latin typeface="Times New Roman" pitchFamily="18" charset="0"/>
              <a:cs typeface="Times New Roman" pitchFamily="18" charset="0"/>
            </a:endParaRPr>
          </a:p>
        </p:txBody>
      </p:sp>
      <p:sp>
        <p:nvSpPr>
          <p:cNvPr id="68611" name="Rectangle 3"/>
          <p:cNvSpPr>
            <a:spLocks noGrp="1" noChangeArrowheads="1"/>
          </p:cNvSpPr>
          <p:nvPr>
            <p:ph sz="half" idx="1"/>
          </p:nvPr>
        </p:nvSpPr>
        <p:spPr>
          <a:xfrm>
            <a:off x="457200" y="1943100"/>
            <a:ext cx="4041775" cy="4000500"/>
          </a:xfrm>
        </p:spPr>
        <p:txBody>
          <a:bodyPr/>
          <a:lstStyle/>
          <a:p>
            <a:pPr eaLnBrk="1" hangingPunct="1">
              <a:lnSpc>
                <a:spcPct val="90000"/>
              </a:lnSpc>
            </a:pPr>
            <a:r>
              <a:rPr lang="tr-TR" sz="2400" smtClean="0">
                <a:latin typeface="Times New Roman" pitchFamily="18" charset="0"/>
                <a:cs typeface="Times New Roman" pitchFamily="18" charset="0"/>
              </a:rPr>
              <a:t>Sonuçları elde etmek için gerekli olan varsayımlar</a:t>
            </a:r>
          </a:p>
          <a:p>
            <a:pPr eaLnBrk="1" hangingPunct="1">
              <a:lnSpc>
                <a:spcPct val="90000"/>
              </a:lnSpc>
              <a:buFontTx/>
              <a:buNone/>
            </a:pPr>
            <a:endParaRPr lang="tr-TR" sz="2400" smtClean="0">
              <a:latin typeface="Times New Roman" pitchFamily="18" charset="0"/>
              <a:cs typeface="Times New Roman" pitchFamily="18" charset="0"/>
            </a:endParaRPr>
          </a:p>
          <a:p>
            <a:pPr eaLnBrk="1" hangingPunct="1">
              <a:lnSpc>
                <a:spcPct val="90000"/>
              </a:lnSpc>
            </a:pPr>
            <a:r>
              <a:rPr lang="tr-TR" sz="2400" smtClean="0">
                <a:latin typeface="Times New Roman" pitchFamily="18" charset="0"/>
                <a:cs typeface="Times New Roman" pitchFamily="18" charset="0"/>
              </a:rPr>
              <a:t>Proje amacına ulaşmak için gerekli olan varsayımlar</a:t>
            </a:r>
          </a:p>
          <a:p>
            <a:pPr eaLnBrk="1" hangingPunct="1">
              <a:lnSpc>
                <a:spcPct val="90000"/>
              </a:lnSpc>
              <a:buFontTx/>
              <a:buNone/>
            </a:pPr>
            <a:endParaRPr lang="tr-TR" sz="2400" smtClean="0">
              <a:latin typeface="Times New Roman" pitchFamily="18" charset="0"/>
              <a:cs typeface="Times New Roman" pitchFamily="18" charset="0"/>
            </a:endParaRPr>
          </a:p>
          <a:p>
            <a:pPr eaLnBrk="1" hangingPunct="1">
              <a:lnSpc>
                <a:spcPct val="90000"/>
              </a:lnSpc>
            </a:pPr>
            <a:r>
              <a:rPr lang="tr-TR" sz="2400" smtClean="0">
                <a:latin typeface="Times New Roman" pitchFamily="18" charset="0"/>
                <a:cs typeface="Times New Roman" pitchFamily="18" charset="0"/>
              </a:rPr>
              <a:t>Genel Hedefe ulaşmak için gerekli olan varsayımlar</a:t>
            </a:r>
          </a:p>
        </p:txBody>
      </p:sp>
      <p:sp>
        <p:nvSpPr>
          <p:cNvPr id="68612" name="Rectangle 4"/>
          <p:cNvSpPr>
            <a:spLocks noGrp="1" noChangeArrowheads="1"/>
          </p:cNvSpPr>
          <p:nvPr>
            <p:ph sz="half" idx="2"/>
          </p:nvPr>
        </p:nvSpPr>
        <p:spPr>
          <a:xfrm>
            <a:off x="4645025" y="1828800"/>
            <a:ext cx="4041775" cy="3962400"/>
          </a:xfrm>
        </p:spPr>
        <p:txBody>
          <a:bodyPr/>
          <a:lstStyle/>
          <a:p>
            <a:pPr eaLnBrk="1" hangingPunct="1"/>
            <a:r>
              <a:rPr lang="tr-TR" sz="2400" smtClean="0">
                <a:latin typeface="Times New Roman" pitchFamily="18" charset="0"/>
                <a:cs typeface="Times New Roman" pitchFamily="18" charset="0"/>
              </a:rPr>
              <a:t>Faaliyetler seviyesine yerleştirilir</a:t>
            </a: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Sonuçlar seviyesine yerleştirilir</a:t>
            </a:r>
          </a:p>
          <a:p>
            <a:pPr eaLnBrk="1" hangingPunct="1"/>
            <a:endParaRPr lang="tr-TR" sz="2400" smtClean="0">
              <a:latin typeface="Times New Roman" pitchFamily="18" charset="0"/>
              <a:cs typeface="Times New Roman" pitchFamily="18" charset="0"/>
            </a:endParaRP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Proje amacı seviyesine yerleştirilir</a:t>
            </a:r>
          </a:p>
        </p:txBody>
      </p:sp>
      <p:sp>
        <p:nvSpPr>
          <p:cNvPr id="5" name="Slide Number Placeholder 4"/>
          <p:cNvSpPr>
            <a:spLocks noGrp="1"/>
          </p:cNvSpPr>
          <p:nvPr>
            <p:ph type="sldNum" sz="quarter" idx="12"/>
          </p:nvPr>
        </p:nvSpPr>
        <p:spPr/>
        <p:txBody>
          <a:bodyPr/>
          <a:lstStyle/>
          <a:p>
            <a:pPr>
              <a:defRPr/>
            </a:pPr>
            <a:fld id="{0636CE7D-B594-4784-B533-B1ACD6A79188}" type="slidenum">
              <a:rPr lang="tr-TR">
                <a:latin typeface="Times New Roman" pitchFamily="18" charset="0"/>
                <a:cs typeface="Times New Roman" pitchFamily="18" charset="0"/>
              </a:rPr>
              <a:pPr>
                <a:defRPr/>
              </a:pPr>
              <a:t>65</a:t>
            </a:fld>
            <a:endParaRPr lang="tr-TR">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25438" y="4725988"/>
            <a:ext cx="1585912" cy="533400"/>
          </a:xfrm>
          <a:prstGeom prst="rect">
            <a:avLst/>
          </a:prstGeom>
          <a:solidFill>
            <a:schemeClr val="hlink"/>
          </a:solidFill>
          <a:ln w="9525">
            <a:solidFill>
              <a:schemeClr val="tx1"/>
            </a:solidFill>
            <a:miter lim="800000"/>
            <a:headEnd/>
            <a:tailEnd/>
          </a:ln>
        </p:spPr>
        <p:txBody>
          <a:bodyPr anchor="ctr"/>
          <a:lstStyle/>
          <a:p>
            <a:pPr algn="ctr" eaLnBrk="0" hangingPunct="0"/>
            <a:r>
              <a:rPr lang="tr-TR" sz="1800" b="1">
                <a:solidFill>
                  <a:schemeClr val="bg1"/>
                </a:solidFill>
                <a:latin typeface="Times New Roman" pitchFamily="18" charset="0"/>
                <a:cs typeface="Times New Roman" pitchFamily="18" charset="0"/>
              </a:rPr>
              <a:t>Faaliyetler</a:t>
            </a:r>
            <a:endParaRPr lang="en-US" sz="1800" b="1">
              <a:solidFill>
                <a:schemeClr val="bg1"/>
              </a:solidFill>
              <a:latin typeface="Times New Roman" pitchFamily="18" charset="0"/>
              <a:cs typeface="Times New Roman" pitchFamily="18" charset="0"/>
            </a:endParaRPr>
          </a:p>
        </p:txBody>
      </p:sp>
      <p:sp>
        <p:nvSpPr>
          <p:cNvPr id="69635" name="Rectangle 3"/>
          <p:cNvSpPr>
            <a:spLocks noChangeArrowheads="1"/>
          </p:cNvSpPr>
          <p:nvPr/>
        </p:nvSpPr>
        <p:spPr bwMode="auto">
          <a:xfrm>
            <a:off x="323850" y="3717925"/>
            <a:ext cx="1512888" cy="533400"/>
          </a:xfrm>
          <a:prstGeom prst="rect">
            <a:avLst/>
          </a:prstGeom>
          <a:solidFill>
            <a:schemeClr val="hlink"/>
          </a:solidFill>
          <a:ln w="9525">
            <a:solidFill>
              <a:schemeClr val="tx1"/>
            </a:solidFill>
            <a:miter lim="800000"/>
            <a:headEnd/>
            <a:tailEnd/>
          </a:ln>
        </p:spPr>
        <p:txBody>
          <a:bodyPr anchor="ctr"/>
          <a:lstStyle/>
          <a:p>
            <a:pPr algn="ctr" eaLnBrk="0" hangingPunct="0"/>
            <a:r>
              <a:rPr lang="tr-TR" sz="1800" b="1">
                <a:solidFill>
                  <a:schemeClr val="bg1"/>
                </a:solidFill>
                <a:latin typeface="Times New Roman" pitchFamily="18" charset="0"/>
                <a:cs typeface="Times New Roman" pitchFamily="18" charset="0"/>
              </a:rPr>
              <a:t>Sonuçlar</a:t>
            </a:r>
            <a:endParaRPr lang="en-US" sz="1800" b="1">
              <a:solidFill>
                <a:schemeClr val="bg1"/>
              </a:solidFill>
              <a:latin typeface="Times New Roman" pitchFamily="18" charset="0"/>
              <a:cs typeface="Times New Roman" pitchFamily="18" charset="0"/>
            </a:endParaRPr>
          </a:p>
        </p:txBody>
      </p:sp>
      <p:sp>
        <p:nvSpPr>
          <p:cNvPr id="69636" name="Rectangle 4"/>
          <p:cNvSpPr>
            <a:spLocks noChangeArrowheads="1"/>
          </p:cNvSpPr>
          <p:nvPr/>
        </p:nvSpPr>
        <p:spPr bwMode="auto">
          <a:xfrm>
            <a:off x="327025" y="1844675"/>
            <a:ext cx="1512888" cy="533400"/>
          </a:xfrm>
          <a:prstGeom prst="rect">
            <a:avLst/>
          </a:prstGeom>
          <a:solidFill>
            <a:schemeClr val="hlink"/>
          </a:solidFill>
          <a:ln w="9525">
            <a:solidFill>
              <a:schemeClr val="tx1"/>
            </a:solidFill>
            <a:miter lim="800000"/>
            <a:headEnd/>
            <a:tailEnd/>
          </a:ln>
        </p:spPr>
        <p:txBody>
          <a:bodyPr anchor="ctr"/>
          <a:lstStyle/>
          <a:p>
            <a:pPr algn="ctr" eaLnBrk="0" hangingPunct="0"/>
            <a:r>
              <a:rPr lang="tr-TR" sz="1800" b="1">
                <a:solidFill>
                  <a:schemeClr val="bg1"/>
                </a:solidFill>
                <a:latin typeface="Times New Roman" pitchFamily="18" charset="0"/>
                <a:cs typeface="Times New Roman" pitchFamily="18" charset="0"/>
              </a:rPr>
              <a:t>Genel hedefler </a:t>
            </a:r>
            <a:endParaRPr lang="en-US" sz="1800" b="1">
              <a:solidFill>
                <a:schemeClr val="bg1"/>
              </a:solidFill>
              <a:latin typeface="Times New Roman" pitchFamily="18" charset="0"/>
              <a:cs typeface="Times New Roman" pitchFamily="18" charset="0"/>
            </a:endParaRPr>
          </a:p>
        </p:txBody>
      </p:sp>
      <p:sp>
        <p:nvSpPr>
          <p:cNvPr id="69637" name="Rectangle 5"/>
          <p:cNvSpPr>
            <a:spLocks noChangeArrowheads="1"/>
          </p:cNvSpPr>
          <p:nvPr/>
        </p:nvSpPr>
        <p:spPr bwMode="auto">
          <a:xfrm>
            <a:off x="323850" y="2852738"/>
            <a:ext cx="1512888" cy="533400"/>
          </a:xfrm>
          <a:prstGeom prst="rect">
            <a:avLst/>
          </a:prstGeom>
          <a:solidFill>
            <a:schemeClr val="hlink"/>
          </a:solidFill>
          <a:ln w="9525">
            <a:solidFill>
              <a:schemeClr val="tx1"/>
            </a:solidFill>
            <a:miter lim="800000"/>
            <a:headEnd/>
            <a:tailEnd/>
          </a:ln>
        </p:spPr>
        <p:txBody>
          <a:bodyPr anchor="ctr"/>
          <a:lstStyle/>
          <a:p>
            <a:pPr algn="ctr" eaLnBrk="0" hangingPunct="0"/>
            <a:r>
              <a:rPr lang="tr-TR" sz="1800" b="1">
                <a:solidFill>
                  <a:schemeClr val="bg1"/>
                </a:solidFill>
                <a:latin typeface="Times New Roman" pitchFamily="18" charset="0"/>
                <a:cs typeface="Times New Roman" pitchFamily="18" charset="0"/>
              </a:rPr>
              <a:t>Özel hedef</a:t>
            </a:r>
            <a:endParaRPr lang="en-US" sz="1800" b="1">
              <a:solidFill>
                <a:schemeClr val="bg1"/>
              </a:solidFill>
              <a:latin typeface="Times New Roman" pitchFamily="18" charset="0"/>
              <a:cs typeface="Times New Roman" pitchFamily="18" charset="0"/>
            </a:endParaRPr>
          </a:p>
        </p:txBody>
      </p:sp>
      <p:cxnSp>
        <p:nvCxnSpPr>
          <p:cNvPr id="69638" name="AutoShape 6"/>
          <p:cNvCxnSpPr>
            <a:cxnSpLocks noChangeShapeType="1"/>
            <a:stCxn id="69634" idx="0"/>
            <a:endCxn id="69635" idx="2"/>
          </p:cNvCxnSpPr>
          <p:nvPr/>
        </p:nvCxnSpPr>
        <p:spPr bwMode="auto">
          <a:xfrm flipH="1" flipV="1">
            <a:off x="1081088" y="4251325"/>
            <a:ext cx="38100" cy="474663"/>
          </a:xfrm>
          <a:prstGeom prst="straightConnector1">
            <a:avLst/>
          </a:prstGeom>
          <a:noFill/>
          <a:ln w="9525">
            <a:solidFill>
              <a:schemeClr val="tx1"/>
            </a:solidFill>
            <a:miter lim="800000"/>
            <a:headEnd/>
            <a:tailEnd type="triangle" w="med" len="med"/>
          </a:ln>
        </p:spPr>
      </p:cxnSp>
      <p:cxnSp>
        <p:nvCxnSpPr>
          <p:cNvPr id="69639" name="AutoShape 7"/>
          <p:cNvCxnSpPr>
            <a:cxnSpLocks noChangeShapeType="1"/>
            <a:stCxn id="69635" idx="0"/>
            <a:endCxn id="69637" idx="2"/>
          </p:cNvCxnSpPr>
          <p:nvPr/>
        </p:nvCxnSpPr>
        <p:spPr bwMode="auto">
          <a:xfrm flipV="1">
            <a:off x="1081088" y="3386138"/>
            <a:ext cx="0" cy="331787"/>
          </a:xfrm>
          <a:prstGeom prst="straightConnector1">
            <a:avLst/>
          </a:prstGeom>
          <a:noFill/>
          <a:ln w="9525">
            <a:solidFill>
              <a:schemeClr val="tx1"/>
            </a:solidFill>
            <a:miter lim="800000"/>
            <a:headEnd/>
            <a:tailEnd type="triangle" w="med" len="med"/>
          </a:ln>
        </p:spPr>
      </p:cxnSp>
      <p:cxnSp>
        <p:nvCxnSpPr>
          <p:cNvPr id="69640" name="AutoShape 8"/>
          <p:cNvCxnSpPr>
            <a:cxnSpLocks noChangeShapeType="1"/>
            <a:stCxn id="69637" idx="0"/>
            <a:endCxn id="69636" idx="2"/>
          </p:cNvCxnSpPr>
          <p:nvPr/>
        </p:nvCxnSpPr>
        <p:spPr bwMode="auto">
          <a:xfrm flipV="1">
            <a:off x="1081088" y="2378075"/>
            <a:ext cx="3175" cy="474663"/>
          </a:xfrm>
          <a:prstGeom prst="straightConnector1">
            <a:avLst/>
          </a:prstGeom>
          <a:noFill/>
          <a:ln w="9525">
            <a:solidFill>
              <a:schemeClr val="tx1"/>
            </a:solidFill>
            <a:miter lim="800000"/>
            <a:headEnd/>
            <a:tailEnd type="triangle" w="med" len="med"/>
          </a:ln>
        </p:spPr>
      </p:cxnSp>
      <p:sp>
        <p:nvSpPr>
          <p:cNvPr id="69641" name="Rectangle 9"/>
          <p:cNvSpPr>
            <a:spLocks noChangeArrowheads="1"/>
          </p:cNvSpPr>
          <p:nvPr/>
        </p:nvSpPr>
        <p:spPr bwMode="auto">
          <a:xfrm>
            <a:off x="2055813" y="1844675"/>
            <a:ext cx="3240087" cy="792163"/>
          </a:xfrm>
          <a:prstGeom prst="rect">
            <a:avLst/>
          </a:prstGeom>
          <a:solidFill>
            <a:schemeClr val="accent1"/>
          </a:solidFill>
          <a:ln w="9525">
            <a:solidFill>
              <a:schemeClr val="tx1"/>
            </a:solidFill>
            <a:miter lim="800000"/>
            <a:headEnd/>
            <a:tailEnd/>
          </a:ln>
        </p:spPr>
        <p:txBody>
          <a:bodyPr anchor="ctr"/>
          <a:lstStyle/>
          <a:p>
            <a:pPr algn="ctr" eaLnBrk="0" hangingPunct="0"/>
            <a:r>
              <a:rPr lang="tr-TR" sz="1600">
                <a:latin typeface="Times New Roman" pitchFamily="18" charset="0"/>
                <a:cs typeface="Times New Roman" pitchFamily="18" charset="0"/>
              </a:rPr>
              <a:t>Özürlü kişilerin işgücü piyasasına entegrasyonu</a:t>
            </a:r>
            <a:endParaRPr lang="en-US" sz="1600">
              <a:latin typeface="Times New Roman" pitchFamily="18" charset="0"/>
              <a:cs typeface="Times New Roman" pitchFamily="18" charset="0"/>
            </a:endParaRPr>
          </a:p>
        </p:txBody>
      </p:sp>
      <p:sp>
        <p:nvSpPr>
          <p:cNvPr id="69642" name="Rectangle 10"/>
          <p:cNvSpPr>
            <a:spLocks noChangeArrowheads="1"/>
          </p:cNvSpPr>
          <p:nvPr/>
        </p:nvSpPr>
        <p:spPr bwMode="auto">
          <a:xfrm>
            <a:off x="2055813" y="2852738"/>
            <a:ext cx="3240087" cy="792162"/>
          </a:xfrm>
          <a:prstGeom prst="rect">
            <a:avLst/>
          </a:prstGeom>
          <a:solidFill>
            <a:schemeClr val="accent1"/>
          </a:solidFill>
          <a:ln w="9525">
            <a:solidFill>
              <a:schemeClr val="tx2"/>
            </a:solidFill>
            <a:miter lim="800000"/>
            <a:headEnd/>
            <a:tailEnd/>
          </a:ln>
        </p:spPr>
        <p:txBody>
          <a:bodyPr anchor="ctr"/>
          <a:lstStyle/>
          <a:p>
            <a:pPr marL="457200" indent="-457200" algn="ctr" eaLnBrk="0" hangingPunct="0"/>
            <a:r>
              <a:rPr lang="tr-TR" sz="1400">
                <a:latin typeface="Times New Roman" pitchFamily="18" charset="0"/>
                <a:cs typeface="Times New Roman" pitchFamily="18" charset="0"/>
              </a:rPr>
              <a:t>50 işsiz özürlü kişiyi iş bulma konusunda desteklemek</a:t>
            </a:r>
            <a:endParaRPr lang="en-US" sz="1400">
              <a:latin typeface="Times New Roman" pitchFamily="18" charset="0"/>
              <a:cs typeface="Times New Roman" pitchFamily="18" charset="0"/>
            </a:endParaRPr>
          </a:p>
        </p:txBody>
      </p:sp>
      <p:sp>
        <p:nvSpPr>
          <p:cNvPr id="69643" name="Rectangle 11"/>
          <p:cNvSpPr>
            <a:spLocks noChangeArrowheads="1"/>
          </p:cNvSpPr>
          <p:nvPr/>
        </p:nvSpPr>
        <p:spPr bwMode="auto">
          <a:xfrm>
            <a:off x="2055813" y="3717925"/>
            <a:ext cx="3240087" cy="935038"/>
          </a:xfrm>
          <a:prstGeom prst="rect">
            <a:avLst/>
          </a:prstGeom>
          <a:solidFill>
            <a:schemeClr val="accent1"/>
          </a:solidFill>
          <a:ln w="9525">
            <a:solidFill>
              <a:schemeClr val="tx1"/>
            </a:solidFill>
            <a:miter lim="800000"/>
            <a:headEnd/>
            <a:tailEnd/>
          </a:ln>
        </p:spPr>
        <p:txBody>
          <a:bodyPr anchor="ctr"/>
          <a:lstStyle/>
          <a:p>
            <a:pPr algn="ctr" eaLnBrk="0" hangingPunct="0"/>
            <a:r>
              <a:rPr lang="tr-TR" sz="1600">
                <a:latin typeface="Times New Roman" pitchFamily="18" charset="0"/>
                <a:cs typeface="Times New Roman" pitchFamily="18" charset="0"/>
              </a:rPr>
              <a:t>60 özürlü kişi yerel firmalar tarafından talep edilen yeni mesleki nitelikler edinir.</a:t>
            </a:r>
            <a:endParaRPr lang="en-US" sz="1600">
              <a:latin typeface="Times New Roman" pitchFamily="18" charset="0"/>
              <a:cs typeface="Times New Roman" pitchFamily="18" charset="0"/>
            </a:endParaRPr>
          </a:p>
        </p:txBody>
      </p:sp>
      <p:sp>
        <p:nvSpPr>
          <p:cNvPr id="69644" name="Rectangle 12"/>
          <p:cNvSpPr>
            <a:spLocks noChangeArrowheads="1"/>
          </p:cNvSpPr>
          <p:nvPr/>
        </p:nvSpPr>
        <p:spPr bwMode="auto">
          <a:xfrm>
            <a:off x="2055813" y="4797425"/>
            <a:ext cx="3240087" cy="792163"/>
          </a:xfrm>
          <a:prstGeom prst="rect">
            <a:avLst/>
          </a:prstGeom>
          <a:solidFill>
            <a:schemeClr val="accent1"/>
          </a:solidFill>
          <a:ln w="9525">
            <a:solidFill>
              <a:schemeClr val="tx1"/>
            </a:solidFill>
            <a:miter lim="800000"/>
            <a:headEnd/>
            <a:tailEnd/>
          </a:ln>
        </p:spPr>
        <p:txBody>
          <a:bodyPr anchor="ctr"/>
          <a:lstStyle/>
          <a:p>
            <a:pPr eaLnBrk="0" hangingPunct="0">
              <a:buFontTx/>
              <a:buChar char="•"/>
            </a:pPr>
            <a:r>
              <a:rPr lang="tr-TR" sz="1600">
                <a:latin typeface="Times New Roman" pitchFamily="18" charset="0"/>
                <a:cs typeface="Times New Roman" pitchFamily="18" charset="0"/>
              </a:rPr>
              <a:t>Eğitimin verilmesi</a:t>
            </a:r>
            <a:endParaRPr lang="en-US" sz="1600">
              <a:latin typeface="Times New Roman" pitchFamily="18" charset="0"/>
              <a:cs typeface="Times New Roman" pitchFamily="18" charset="0"/>
            </a:endParaRPr>
          </a:p>
          <a:p>
            <a:pPr eaLnBrk="0" hangingPunct="0">
              <a:buFontTx/>
              <a:buChar char="•"/>
            </a:pPr>
            <a:r>
              <a:rPr lang="tr-TR" sz="1600">
                <a:latin typeface="Times New Roman" pitchFamily="18" charset="0"/>
                <a:cs typeface="Times New Roman" pitchFamily="18" charset="0"/>
              </a:rPr>
              <a:t>İş aramaya destek</a:t>
            </a:r>
            <a:endParaRPr lang="en-US" sz="1600" b="1">
              <a:latin typeface="Times New Roman" pitchFamily="18" charset="0"/>
              <a:cs typeface="Times New Roman" pitchFamily="18" charset="0"/>
            </a:endParaRPr>
          </a:p>
          <a:p>
            <a:pPr eaLnBrk="0" hangingPunct="0">
              <a:buFontTx/>
              <a:buChar char="•"/>
            </a:pPr>
            <a:endParaRPr lang="tr-TR" sz="1600" b="1">
              <a:latin typeface="Times New Roman" pitchFamily="18" charset="0"/>
              <a:cs typeface="Times New Roman" pitchFamily="18" charset="0"/>
            </a:endParaRPr>
          </a:p>
        </p:txBody>
      </p:sp>
      <p:sp>
        <p:nvSpPr>
          <p:cNvPr id="69645" name="Rectangle 13"/>
          <p:cNvSpPr>
            <a:spLocks noChangeArrowheads="1"/>
          </p:cNvSpPr>
          <p:nvPr/>
        </p:nvSpPr>
        <p:spPr bwMode="auto">
          <a:xfrm>
            <a:off x="5619750" y="3717925"/>
            <a:ext cx="3240088" cy="935038"/>
          </a:xfrm>
          <a:prstGeom prst="rect">
            <a:avLst/>
          </a:prstGeom>
          <a:solidFill>
            <a:schemeClr val="accent1"/>
          </a:solidFill>
          <a:ln w="9525">
            <a:solidFill>
              <a:schemeClr val="tx1"/>
            </a:solidFill>
            <a:miter lim="800000"/>
            <a:headEnd/>
            <a:tailEnd/>
          </a:ln>
        </p:spPr>
        <p:txBody>
          <a:bodyPr anchor="ctr"/>
          <a:lstStyle/>
          <a:p>
            <a:pPr eaLnBrk="0" hangingPunct="0"/>
            <a:r>
              <a:rPr lang="tr-TR" sz="1600">
                <a:latin typeface="Times New Roman" pitchFamily="18" charset="0"/>
                <a:cs typeface="Times New Roman" pitchFamily="18" charset="0"/>
              </a:rPr>
              <a:t>Şirketlerin eğitim almış kişileri işe alması</a:t>
            </a:r>
          </a:p>
        </p:txBody>
      </p:sp>
      <p:sp>
        <p:nvSpPr>
          <p:cNvPr id="62478" name="Rectangle 14"/>
          <p:cNvSpPr>
            <a:spLocks noGrp="1" noChangeArrowheads="1"/>
          </p:cNvSpPr>
          <p:nvPr>
            <p:ph type="title"/>
          </p:nvPr>
        </p:nvSpPr>
        <p:spPr>
          <a:xfrm>
            <a:off x="395288" y="476250"/>
            <a:ext cx="8162925" cy="641350"/>
          </a:xfrm>
        </p:spPr>
        <p:txBody>
          <a:bodyPr rtlCol="0">
            <a:normAutofit fontScale="90000"/>
          </a:bodyPr>
          <a:lstStyle/>
          <a:p>
            <a:pPr eaLnBrk="1" fontAlgn="auto" hangingPunct="1">
              <a:spcAft>
                <a:spcPts val="0"/>
              </a:spcAft>
              <a:defRPr/>
            </a:pPr>
            <a:r>
              <a:rPr lang="tr-TR" smtClean="0">
                <a:latin typeface="Times New Roman" pitchFamily="18" charset="0"/>
                <a:cs typeface="Times New Roman" pitchFamily="18" charset="0"/>
              </a:rPr>
              <a:t>Örnek</a:t>
            </a:r>
            <a:endParaRPr lang="en-GB" smtClean="0">
              <a:latin typeface="Times New Roman" pitchFamily="18" charset="0"/>
              <a:cs typeface="Times New Roman" pitchFamily="18" charset="0"/>
            </a:endParaRPr>
          </a:p>
        </p:txBody>
      </p:sp>
      <p:sp>
        <p:nvSpPr>
          <p:cNvPr id="69647" name="Rectangle 15"/>
          <p:cNvSpPr>
            <a:spLocks noChangeArrowheads="1"/>
          </p:cNvSpPr>
          <p:nvPr/>
        </p:nvSpPr>
        <p:spPr bwMode="auto">
          <a:xfrm>
            <a:off x="5619750" y="4797425"/>
            <a:ext cx="3240088" cy="792163"/>
          </a:xfrm>
          <a:prstGeom prst="rect">
            <a:avLst/>
          </a:prstGeom>
          <a:solidFill>
            <a:schemeClr val="accent1"/>
          </a:solidFill>
          <a:ln w="9525">
            <a:solidFill>
              <a:schemeClr val="tx1"/>
            </a:solidFill>
            <a:miter lim="800000"/>
            <a:headEnd/>
            <a:tailEnd/>
          </a:ln>
        </p:spPr>
        <p:txBody>
          <a:bodyPr anchor="ctr"/>
          <a:lstStyle/>
          <a:p>
            <a:pPr eaLnBrk="0" hangingPunct="0"/>
            <a:r>
              <a:rPr lang="tr-TR" sz="1600">
                <a:latin typeface="Times New Roman" pitchFamily="18" charset="0"/>
                <a:cs typeface="Times New Roman" pitchFamily="18" charset="0"/>
              </a:rPr>
              <a:t>Kursiyerlerin istikrarlı sağlık durumları</a:t>
            </a:r>
          </a:p>
        </p:txBody>
      </p:sp>
      <p:sp>
        <p:nvSpPr>
          <p:cNvPr id="69648" name="Rectangle 16"/>
          <p:cNvSpPr>
            <a:spLocks noChangeArrowheads="1"/>
          </p:cNvSpPr>
          <p:nvPr/>
        </p:nvSpPr>
        <p:spPr bwMode="auto">
          <a:xfrm>
            <a:off x="5656263" y="2852738"/>
            <a:ext cx="3240087" cy="792162"/>
          </a:xfrm>
          <a:prstGeom prst="rect">
            <a:avLst/>
          </a:prstGeom>
          <a:solidFill>
            <a:schemeClr val="accent1"/>
          </a:solidFill>
          <a:ln w="9525">
            <a:solidFill>
              <a:schemeClr val="tx1"/>
            </a:solidFill>
            <a:miter lim="800000"/>
            <a:headEnd/>
            <a:tailEnd/>
          </a:ln>
        </p:spPr>
        <p:txBody>
          <a:bodyPr anchor="ctr"/>
          <a:lstStyle/>
          <a:p>
            <a:pPr eaLnBrk="0" hangingPunct="0"/>
            <a:r>
              <a:rPr lang="tr-TR" sz="1600">
                <a:latin typeface="Times New Roman" pitchFamily="18" charset="0"/>
                <a:cs typeface="Times New Roman" pitchFamily="18" charset="0"/>
              </a:rPr>
              <a:t>Özürlü kişileri istihdam etmek zorunluluğu getiren yasanın yürürlüğe girmesi</a:t>
            </a:r>
          </a:p>
        </p:txBody>
      </p:sp>
      <p:sp>
        <p:nvSpPr>
          <p:cNvPr id="69649" name="Rectangle 17"/>
          <p:cNvSpPr>
            <a:spLocks noChangeArrowheads="1"/>
          </p:cNvSpPr>
          <p:nvPr/>
        </p:nvSpPr>
        <p:spPr bwMode="auto">
          <a:xfrm>
            <a:off x="5656263" y="5734050"/>
            <a:ext cx="3240087" cy="792163"/>
          </a:xfrm>
          <a:prstGeom prst="rect">
            <a:avLst/>
          </a:prstGeom>
          <a:solidFill>
            <a:schemeClr val="accent1"/>
          </a:solidFill>
          <a:ln w="9525">
            <a:solidFill>
              <a:schemeClr val="tx1"/>
            </a:solidFill>
            <a:miter lim="800000"/>
            <a:headEnd/>
            <a:tailEnd/>
          </a:ln>
        </p:spPr>
        <p:txBody>
          <a:bodyPr anchor="ctr"/>
          <a:lstStyle/>
          <a:p>
            <a:pPr eaLnBrk="0" hangingPunct="0"/>
            <a:r>
              <a:rPr lang="tr-TR" sz="1600">
                <a:latin typeface="Times New Roman" pitchFamily="18" charset="0"/>
                <a:cs typeface="Times New Roman" pitchFamily="18" charset="0"/>
              </a:rPr>
              <a:t>Eğitim binasının tadilatının tamamlanması</a:t>
            </a:r>
          </a:p>
        </p:txBody>
      </p:sp>
      <p:sp>
        <p:nvSpPr>
          <p:cNvPr id="69650" name="Text Box 18"/>
          <p:cNvSpPr txBox="1">
            <a:spLocks noChangeArrowheads="1"/>
          </p:cNvSpPr>
          <p:nvPr/>
        </p:nvSpPr>
        <p:spPr bwMode="auto">
          <a:xfrm>
            <a:off x="3640138" y="5949950"/>
            <a:ext cx="1209675" cy="369888"/>
          </a:xfrm>
          <a:prstGeom prst="rect">
            <a:avLst/>
          </a:prstGeom>
          <a:solidFill>
            <a:schemeClr val="hlink"/>
          </a:solidFill>
          <a:ln w="9525">
            <a:noFill/>
            <a:miter lim="800000"/>
            <a:headEnd/>
            <a:tailEnd/>
          </a:ln>
        </p:spPr>
        <p:txBody>
          <a:bodyPr wrap="none">
            <a:spAutoFit/>
          </a:bodyPr>
          <a:lstStyle/>
          <a:p>
            <a:r>
              <a:rPr lang="tr-TR" sz="1800">
                <a:solidFill>
                  <a:schemeClr val="bg1"/>
                </a:solidFill>
                <a:latin typeface="Times New Roman" pitchFamily="18" charset="0"/>
                <a:cs typeface="Times New Roman" pitchFamily="18" charset="0"/>
              </a:rPr>
              <a:t>Önkoşullar</a:t>
            </a:r>
            <a:endParaRPr lang="en-GB" sz="1800">
              <a:solidFill>
                <a:schemeClr val="bg1"/>
              </a:solidFill>
              <a:latin typeface="Times New Roman" pitchFamily="18" charset="0"/>
              <a:cs typeface="Times New Roman" pitchFamily="18" charset="0"/>
            </a:endParaRPr>
          </a:p>
        </p:txBody>
      </p:sp>
      <p:sp>
        <p:nvSpPr>
          <p:cNvPr id="69651" name="Line 19"/>
          <p:cNvSpPr>
            <a:spLocks noChangeShapeType="1"/>
          </p:cNvSpPr>
          <p:nvPr/>
        </p:nvSpPr>
        <p:spPr bwMode="auto">
          <a:xfrm>
            <a:off x="5440363" y="6094413"/>
            <a:ext cx="215900" cy="0"/>
          </a:xfrm>
          <a:prstGeom prst="line">
            <a:avLst/>
          </a:prstGeom>
          <a:noFill/>
          <a:ln w="9525">
            <a:solidFill>
              <a:schemeClr val="tx1"/>
            </a:solidFill>
            <a:miter lim="800000"/>
            <a:headEnd/>
            <a:tailEnd type="triangle" w="med" len="med"/>
          </a:ln>
        </p:spPr>
        <p:txBody>
          <a:bodyPr wrap="none"/>
          <a:lstStyle/>
          <a:p>
            <a:endParaRPr lang="tr-TR"/>
          </a:p>
        </p:txBody>
      </p:sp>
      <p:sp>
        <p:nvSpPr>
          <p:cNvPr id="69652" name="Text Box 20"/>
          <p:cNvSpPr txBox="1">
            <a:spLocks noChangeArrowheads="1"/>
          </p:cNvSpPr>
          <p:nvPr/>
        </p:nvSpPr>
        <p:spPr bwMode="auto">
          <a:xfrm>
            <a:off x="6345238" y="1238250"/>
            <a:ext cx="1300162" cy="369888"/>
          </a:xfrm>
          <a:prstGeom prst="rect">
            <a:avLst/>
          </a:prstGeom>
          <a:solidFill>
            <a:schemeClr val="hlink"/>
          </a:solidFill>
          <a:ln w="9525">
            <a:noFill/>
            <a:miter lim="800000"/>
            <a:headEnd/>
            <a:tailEnd/>
          </a:ln>
        </p:spPr>
        <p:txBody>
          <a:bodyPr wrap="none">
            <a:spAutoFit/>
          </a:bodyPr>
          <a:lstStyle/>
          <a:p>
            <a:r>
              <a:rPr lang="tr-TR" sz="1800">
                <a:solidFill>
                  <a:schemeClr val="bg1"/>
                </a:solidFill>
                <a:latin typeface="Times New Roman" pitchFamily="18" charset="0"/>
                <a:cs typeface="Times New Roman" pitchFamily="18" charset="0"/>
              </a:rPr>
              <a:t>Varsayımlar</a:t>
            </a:r>
            <a:endParaRPr lang="en-GB" sz="1800">
              <a:solidFill>
                <a:schemeClr val="bg1"/>
              </a:solidFill>
              <a:latin typeface="Times New Roman" pitchFamily="18" charset="0"/>
              <a:cs typeface="Times New Roman" pitchFamily="18" charset="0"/>
            </a:endParaRPr>
          </a:p>
        </p:txBody>
      </p:sp>
      <p:sp>
        <p:nvSpPr>
          <p:cNvPr id="69653" name="Line 22"/>
          <p:cNvSpPr>
            <a:spLocks noChangeShapeType="1"/>
          </p:cNvSpPr>
          <p:nvPr/>
        </p:nvSpPr>
        <p:spPr bwMode="auto">
          <a:xfrm>
            <a:off x="5295900" y="5229225"/>
            <a:ext cx="360363" cy="0"/>
          </a:xfrm>
          <a:prstGeom prst="line">
            <a:avLst/>
          </a:prstGeom>
          <a:noFill/>
          <a:ln w="28575">
            <a:solidFill>
              <a:schemeClr val="tx2"/>
            </a:solidFill>
            <a:miter lim="800000"/>
            <a:headEnd/>
            <a:tailEnd/>
          </a:ln>
        </p:spPr>
        <p:txBody>
          <a:bodyPr wrap="none"/>
          <a:lstStyle/>
          <a:p>
            <a:endParaRPr lang="tr-TR"/>
          </a:p>
        </p:txBody>
      </p:sp>
      <p:cxnSp>
        <p:nvCxnSpPr>
          <p:cNvPr id="69654" name="AutoShape 23"/>
          <p:cNvCxnSpPr>
            <a:cxnSpLocks noChangeShapeType="1"/>
            <a:stCxn id="69643" idx="3"/>
            <a:endCxn id="69647" idx="1"/>
          </p:cNvCxnSpPr>
          <p:nvPr/>
        </p:nvCxnSpPr>
        <p:spPr bwMode="auto">
          <a:xfrm>
            <a:off x="5295900" y="4186238"/>
            <a:ext cx="323850" cy="1008062"/>
          </a:xfrm>
          <a:prstGeom prst="straightConnector1">
            <a:avLst/>
          </a:prstGeom>
          <a:noFill/>
          <a:ln w="28575">
            <a:solidFill>
              <a:schemeClr val="tx2"/>
            </a:solidFill>
            <a:miter lim="800000"/>
            <a:headEnd type="triangle" w="med" len="med"/>
            <a:tailEnd/>
          </a:ln>
        </p:spPr>
      </p:cxnSp>
      <p:cxnSp>
        <p:nvCxnSpPr>
          <p:cNvPr id="69655" name="AutoShape 24"/>
          <p:cNvCxnSpPr>
            <a:cxnSpLocks noChangeShapeType="1"/>
            <a:stCxn id="69643" idx="3"/>
            <a:endCxn id="69645" idx="1"/>
          </p:cNvCxnSpPr>
          <p:nvPr/>
        </p:nvCxnSpPr>
        <p:spPr bwMode="auto">
          <a:xfrm>
            <a:off x="5295900" y="4186238"/>
            <a:ext cx="323850" cy="0"/>
          </a:xfrm>
          <a:prstGeom prst="straightConnector1">
            <a:avLst/>
          </a:prstGeom>
          <a:noFill/>
          <a:ln w="38100">
            <a:solidFill>
              <a:srgbClr val="FF0000"/>
            </a:solidFill>
            <a:miter lim="800000"/>
            <a:headEnd/>
            <a:tailEnd/>
          </a:ln>
        </p:spPr>
      </p:cxnSp>
      <p:cxnSp>
        <p:nvCxnSpPr>
          <p:cNvPr id="69656" name="AutoShape 25"/>
          <p:cNvCxnSpPr>
            <a:cxnSpLocks noChangeShapeType="1"/>
            <a:stCxn id="69645" idx="1"/>
            <a:endCxn id="69642" idx="3"/>
          </p:cNvCxnSpPr>
          <p:nvPr/>
        </p:nvCxnSpPr>
        <p:spPr bwMode="auto">
          <a:xfrm flipH="1" flipV="1">
            <a:off x="5295900" y="3249613"/>
            <a:ext cx="323850" cy="936625"/>
          </a:xfrm>
          <a:prstGeom prst="straightConnector1">
            <a:avLst/>
          </a:prstGeom>
          <a:noFill/>
          <a:ln w="38100">
            <a:solidFill>
              <a:srgbClr val="FF0000"/>
            </a:solidFill>
            <a:miter lim="800000"/>
            <a:headEnd/>
            <a:tailEnd type="triangle" w="med" len="med"/>
          </a:ln>
        </p:spPr>
      </p:cxnSp>
      <p:cxnSp>
        <p:nvCxnSpPr>
          <p:cNvPr id="69657" name="AutoShape 26"/>
          <p:cNvCxnSpPr>
            <a:cxnSpLocks noChangeShapeType="1"/>
            <a:stCxn id="69642" idx="3"/>
            <a:endCxn id="69648" idx="1"/>
          </p:cNvCxnSpPr>
          <p:nvPr/>
        </p:nvCxnSpPr>
        <p:spPr bwMode="auto">
          <a:xfrm>
            <a:off x="5295900" y="3249613"/>
            <a:ext cx="360363" cy="0"/>
          </a:xfrm>
          <a:prstGeom prst="straightConnector1">
            <a:avLst/>
          </a:prstGeom>
          <a:noFill/>
          <a:ln w="38100">
            <a:solidFill>
              <a:srgbClr val="336600"/>
            </a:solidFill>
            <a:miter lim="800000"/>
            <a:headEnd/>
            <a:tailEnd/>
          </a:ln>
        </p:spPr>
      </p:cxnSp>
      <p:cxnSp>
        <p:nvCxnSpPr>
          <p:cNvPr id="69658" name="AutoShape 27"/>
          <p:cNvCxnSpPr>
            <a:cxnSpLocks noChangeShapeType="1"/>
            <a:stCxn id="69648" idx="1"/>
            <a:endCxn id="69641" idx="3"/>
          </p:cNvCxnSpPr>
          <p:nvPr/>
        </p:nvCxnSpPr>
        <p:spPr bwMode="auto">
          <a:xfrm flipH="1" flipV="1">
            <a:off x="5295900" y="2241550"/>
            <a:ext cx="360363" cy="1008063"/>
          </a:xfrm>
          <a:prstGeom prst="straightConnector1">
            <a:avLst/>
          </a:prstGeom>
          <a:noFill/>
          <a:ln w="38100">
            <a:solidFill>
              <a:srgbClr val="336600"/>
            </a:solidFill>
            <a:miter lim="800000"/>
            <a:headEnd/>
            <a:tailEnd type="triangle" w="med" len="med"/>
          </a:ln>
        </p:spPr>
      </p:cxnSp>
      <p:sp>
        <p:nvSpPr>
          <p:cNvPr id="28" name="Slide Number Placeholder 27"/>
          <p:cNvSpPr>
            <a:spLocks noGrp="1"/>
          </p:cNvSpPr>
          <p:nvPr>
            <p:ph type="sldNum" sz="quarter" idx="12"/>
          </p:nvPr>
        </p:nvSpPr>
        <p:spPr/>
        <p:txBody>
          <a:bodyPr/>
          <a:lstStyle/>
          <a:p>
            <a:pPr>
              <a:defRPr/>
            </a:pPr>
            <a:fld id="{9D2532E3-F34B-4075-9287-BA7439EA3B5E}" type="slidenum">
              <a:rPr lang="tr-TR">
                <a:latin typeface="Times New Roman" pitchFamily="18" charset="0"/>
                <a:cs typeface="Times New Roman" pitchFamily="18" charset="0"/>
              </a:rPr>
              <a:pPr>
                <a:defRPr/>
              </a:pPr>
              <a:t>66</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152400" y="609600"/>
            <a:ext cx="8229600" cy="1371600"/>
          </a:xfrm>
          <a:prstGeom prst="rect">
            <a:avLst/>
          </a:prstGeom>
          <a:noFill/>
          <a:ln w="19050">
            <a:noFill/>
            <a:miter lim="800000"/>
            <a:headEnd/>
            <a:tailEnd/>
          </a:ln>
        </p:spPr>
        <p:txBody>
          <a:bodyPr anchor="ctr"/>
          <a:lstStyle/>
          <a:p>
            <a:pPr algn="ctr"/>
            <a:r>
              <a:rPr lang="tr-TR" sz="2600" b="1" i="1">
                <a:latin typeface="Times New Roman" pitchFamily="18" charset="0"/>
                <a:cs typeface="Times New Roman" pitchFamily="18" charset="0"/>
              </a:rPr>
              <a:t>Mantıksal Çerçeve Matrisi Son</a:t>
            </a:r>
          </a:p>
          <a:p>
            <a:pPr algn="ctr"/>
            <a:r>
              <a:rPr lang="tr-TR" sz="2600" b="1" i="1">
                <a:latin typeface="Times New Roman" pitchFamily="18" charset="0"/>
                <a:cs typeface="Times New Roman" pitchFamily="18" charset="0"/>
              </a:rPr>
              <a:t>Nitelik Kontrolü</a:t>
            </a:r>
          </a:p>
        </p:txBody>
      </p:sp>
      <p:sp>
        <p:nvSpPr>
          <p:cNvPr id="70659" name="Rectangle 3"/>
          <p:cNvSpPr>
            <a:spLocks noChangeArrowheads="1"/>
          </p:cNvSpPr>
          <p:nvPr/>
        </p:nvSpPr>
        <p:spPr bwMode="auto">
          <a:xfrm>
            <a:off x="533400" y="1790700"/>
            <a:ext cx="8229600" cy="4686300"/>
          </a:xfrm>
          <a:prstGeom prst="rect">
            <a:avLst/>
          </a:prstGeom>
          <a:noFill/>
          <a:ln w="9525">
            <a:noFill/>
            <a:miter lim="800000"/>
            <a:headEnd/>
            <a:tailEnd/>
          </a:ln>
        </p:spPr>
        <p:txBody>
          <a:bodyPr/>
          <a:lstStyle/>
          <a:p>
            <a:pPr marL="482600" lvl="1" indent="-195263">
              <a:spcBef>
                <a:spcPct val="20000"/>
              </a:spcBef>
              <a:spcAft>
                <a:spcPts val="600"/>
              </a:spcAft>
              <a:buClr>
                <a:schemeClr val="tx2"/>
              </a:buClr>
              <a:buSzPct val="70000"/>
              <a:buFont typeface="Wingdings" pitchFamily="2" charset="2"/>
              <a:buChar char="l"/>
            </a:pPr>
            <a:r>
              <a:rPr lang="tr-TR" sz="2200">
                <a:latin typeface="Times New Roman" pitchFamily="18" charset="0"/>
                <a:cs typeface="Times New Roman" pitchFamily="18" charset="0"/>
              </a:rPr>
              <a:t>Göstergeler ve doğrulama kaynakları erişilebilir ve güvenilirdir,</a:t>
            </a:r>
          </a:p>
          <a:p>
            <a:pPr marL="482600" lvl="1" indent="-195263">
              <a:spcBef>
                <a:spcPct val="20000"/>
              </a:spcBef>
              <a:spcAft>
                <a:spcPts val="600"/>
              </a:spcAft>
              <a:buClr>
                <a:schemeClr val="tx2"/>
              </a:buClr>
              <a:buSzPct val="70000"/>
              <a:buFont typeface="Wingdings" pitchFamily="2" charset="2"/>
              <a:buChar char="l"/>
            </a:pPr>
            <a:r>
              <a:rPr lang="tr-TR" sz="2200">
                <a:latin typeface="Times New Roman" pitchFamily="18" charset="0"/>
                <a:cs typeface="Times New Roman" pitchFamily="18" charset="0"/>
              </a:rPr>
              <a:t>Ön koşullar gerçekçidir,</a:t>
            </a:r>
          </a:p>
          <a:p>
            <a:pPr marL="482600" lvl="1" indent="-195263">
              <a:spcBef>
                <a:spcPct val="20000"/>
              </a:spcBef>
              <a:spcAft>
                <a:spcPts val="600"/>
              </a:spcAft>
              <a:buClr>
                <a:schemeClr val="tx2"/>
              </a:buClr>
              <a:buSzPct val="70000"/>
              <a:buFont typeface="Wingdings" pitchFamily="2" charset="2"/>
              <a:buChar char="l"/>
            </a:pPr>
            <a:r>
              <a:rPr lang="tr-TR" sz="2200">
                <a:latin typeface="Times New Roman" pitchFamily="18" charset="0"/>
                <a:cs typeface="Times New Roman" pitchFamily="18" charset="0"/>
              </a:rPr>
              <a:t>Varsayımlar gerçekçi ve tamdır,</a:t>
            </a:r>
          </a:p>
          <a:p>
            <a:pPr marL="482600" lvl="1" indent="-195263">
              <a:spcBef>
                <a:spcPct val="20000"/>
              </a:spcBef>
              <a:spcAft>
                <a:spcPts val="600"/>
              </a:spcAft>
              <a:buClr>
                <a:schemeClr val="tx2"/>
              </a:buClr>
              <a:buSzPct val="70000"/>
              <a:buFont typeface="Wingdings" pitchFamily="2" charset="2"/>
              <a:buChar char="l"/>
            </a:pPr>
            <a:r>
              <a:rPr lang="tr-TR" sz="2200">
                <a:latin typeface="Times New Roman" pitchFamily="18" charset="0"/>
                <a:cs typeface="Times New Roman" pitchFamily="18" charset="0"/>
              </a:rPr>
              <a:t>Riskler kabul edilebilir seviyededir,</a:t>
            </a:r>
          </a:p>
          <a:p>
            <a:pPr marL="482600" lvl="1" indent="-195263">
              <a:spcBef>
                <a:spcPct val="20000"/>
              </a:spcBef>
              <a:spcAft>
                <a:spcPts val="600"/>
              </a:spcAft>
              <a:buClr>
                <a:schemeClr val="tx2"/>
              </a:buClr>
              <a:buSzPct val="70000"/>
              <a:buFont typeface="Wingdings" pitchFamily="2" charset="2"/>
              <a:buChar char="l"/>
            </a:pPr>
            <a:r>
              <a:rPr lang="tr-TR" sz="2200">
                <a:latin typeface="Times New Roman" pitchFamily="18" charset="0"/>
                <a:cs typeface="Times New Roman" pitchFamily="18" charset="0"/>
              </a:rPr>
              <a:t>Başarı olasılığı yeterince kuvvetlidir,</a:t>
            </a:r>
          </a:p>
          <a:p>
            <a:pPr marL="482600" lvl="1" indent="-195263">
              <a:spcBef>
                <a:spcPct val="20000"/>
              </a:spcBef>
              <a:spcAft>
                <a:spcPts val="600"/>
              </a:spcAft>
              <a:buClr>
                <a:schemeClr val="tx2"/>
              </a:buClr>
              <a:buSzPct val="70000"/>
              <a:buFont typeface="Wingdings" pitchFamily="2" charset="2"/>
              <a:buChar char="l"/>
            </a:pPr>
            <a:r>
              <a:rPr lang="tr-TR" sz="2200">
                <a:latin typeface="Times New Roman" pitchFamily="18" charset="0"/>
                <a:cs typeface="Times New Roman" pitchFamily="18" charset="0"/>
              </a:rPr>
              <a:t>Nitelik hususları dikkate alınmıştır ve uygun olan yerlerde faaliyetler, sonuçlar ve varsayımlar olarak ifade edilmiştir,</a:t>
            </a:r>
          </a:p>
          <a:p>
            <a:pPr marL="482600" lvl="1" indent="-195263">
              <a:spcBef>
                <a:spcPct val="20000"/>
              </a:spcBef>
              <a:spcAft>
                <a:spcPts val="600"/>
              </a:spcAft>
              <a:buClr>
                <a:schemeClr val="tx2"/>
              </a:buClr>
              <a:buSzPct val="70000"/>
              <a:buFont typeface="Wingdings" pitchFamily="2" charset="2"/>
              <a:buChar char="l"/>
            </a:pPr>
            <a:r>
              <a:rPr lang="tr-TR" sz="2200">
                <a:latin typeface="Times New Roman" pitchFamily="18" charset="0"/>
                <a:cs typeface="Times New Roman" pitchFamily="18" charset="0"/>
              </a:rPr>
              <a:t>Elde edilen faydalar, maliyete uygundur,</a:t>
            </a:r>
          </a:p>
          <a:p>
            <a:pPr marL="482600" lvl="1" indent="-195263">
              <a:spcBef>
                <a:spcPct val="20000"/>
              </a:spcBef>
              <a:spcAft>
                <a:spcPts val="1200"/>
              </a:spcAft>
              <a:buClr>
                <a:schemeClr val="tx2"/>
              </a:buClr>
              <a:buSzPct val="70000"/>
              <a:buFont typeface="Wingdings" pitchFamily="2" charset="2"/>
              <a:buChar char="l"/>
            </a:pPr>
            <a:r>
              <a:rPr lang="tr-TR" sz="2200">
                <a:latin typeface="Times New Roman" pitchFamily="18" charset="0"/>
                <a:cs typeface="Times New Roman" pitchFamily="18" charset="0"/>
              </a:rPr>
              <a:t>İlave araştırmalara ihtiyaç vardır.</a:t>
            </a:r>
            <a:endParaRPr lang="tr-TR" sz="2400">
              <a:latin typeface="Times New Roman" pitchFamily="18" charset="0"/>
              <a:cs typeface="Times New Roman" pitchFamily="18" charset="0"/>
            </a:endParaRPr>
          </a:p>
          <a:p>
            <a:pPr>
              <a:spcBef>
                <a:spcPct val="20000"/>
              </a:spcBef>
              <a:buSzPct val="85000"/>
              <a:buFontTx/>
              <a:buBlip>
                <a:blip r:embed="rId2"/>
              </a:buBlip>
            </a:pPr>
            <a:endParaRPr lang="tr-TR" sz="320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EAA48517-5134-4844-A8C4-FDB45E3D0878}" type="slidenum">
              <a:rPr lang="tr-TR">
                <a:latin typeface="Times New Roman" pitchFamily="18" charset="0"/>
                <a:cs typeface="Times New Roman" pitchFamily="18" charset="0"/>
              </a:rPr>
              <a:pPr>
                <a:defRPr/>
              </a:pPr>
              <a:t>67</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sz="quarter" idx="1"/>
          </p:nvPr>
        </p:nvSpPr>
        <p:spPr>
          <a:xfrm>
            <a:off x="468313" y="1844675"/>
            <a:ext cx="8229600" cy="2870200"/>
          </a:xfrm>
        </p:spPr>
        <p:txBody>
          <a:bodyPr/>
          <a:lstStyle/>
          <a:p>
            <a:pPr marL="547688" lvl="1" indent="-273050" eaLnBrk="1" hangingPunct="1">
              <a:buFont typeface="Arial" charset="0"/>
              <a:buNone/>
            </a:pPr>
            <a:endParaRPr lang="tr-TR" i="1" smtClean="0">
              <a:latin typeface="Times New Roman" pitchFamily="18" charset="0"/>
              <a:cs typeface="Times New Roman" pitchFamily="18" charset="0"/>
            </a:endParaRPr>
          </a:p>
          <a:p>
            <a:pPr marL="273050" indent="-273050" eaLnBrk="1" hangingPunct="1">
              <a:buFont typeface="Wingdings 3" pitchFamily="18" charset="2"/>
              <a:buChar char=""/>
            </a:pPr>
            <a:r>
              <a:rPr lang="tr-TR" smtClean="0">
                <a:latin typeface="Times New Roman" pitchFamily="18" charset="0"/>
                <a:cs typeface="Times New Roman" pitchFamily="18" charset="0"/>
              </a:rPr>
              <a:t>SORU </a:t>
            </a:r>
          </a:p>
          <a:p>
            <a:pPr marL="547688" lvl="1" indent="-273050" eaLnBrk="1" hangingPunct="1">
              <a:buFont typeface="Wingdings 3" pitchFamily="18" charset="2"/>
              <a:buChar char=""/>
            </a:pPr>
            <a:r>
              <a:rPr lang="tr-TR" i="1" smtClean="0">
                <a:latin typeface="Times New Roman" pitchFamily="18" charset="0"/>
                <a:cs typeface="Times New Roman" pitchFamily="18" charset="0"/>
              </a:rPr>
              <a:t>Seçtiğiniz proje stratejisi çerçevesinde Mantıksal Çerçeve matrisinizi hazırlayın..</a:t>
            </a:r>
          </a:p>
        </p:txBody>
      </p:sp>
      <p:sp>
        <p:nvSpPr>
          <p:cNvPr id="11" name="Slide Number Placeholder 10"/>
          <p:cNvSpPr>
            <a:spLocks noGrp="1"/>
          </p:cNvSpPr>
          <p:nvPr>
            <p:ph type="sldNum" sz="quarter" idx="12"/>
          </p:nvPr>
        </p:nvSpPr>
        <p:spPr/>
        <p:txBody>
          <a:bodyPr/>
          <a:lstStyle/>
          <a:p>
            <a:pPr>
              <a:defRPr/>
            </a:pPr>
            <a:fld id="{5A4D36EA-72D7-4DA2-B13C-32CDA1FDBC03}" type="slidenum">
              <a:rPr lang="tr-TR">
                <a:latin typeface="Times New Roman" pitchFamily="18" charset="0"/>
                <a:cs typeface="Times New Roman" pitchFamily="18" charset="0"/>
              </a:rPr>
              <a:pPr>
                <a:defRPr/>
              </a:pPr>
              <a:t>68</a:t>
            </a:fld>
            <a:endParaRPr lang="tr-TR">
              <a:latin typeface="Times New Roman" pitchFamily="18" charset="0"/>
              <a:cs typeface="Times New Roman" pitchFamily="18" charset="0"/>
            </a:endParaRPr>
          </a:p>
        </p:txBody>
      </p:sp>
      <p:sp>
        <p:nvSpPr>
          <p:cNvPr id="71684" name="TextBox 12"/>
          <p:cNvSpPr txBox="1">
            <a:spLocks noChangeArrowheads="1"/>
          </p:cNvSpPr>
          <p:nvPr/>
        </p:nvSpPr>
        <p:spPr bwMode="auto">
          <a:xfrm>
            <a:off x="7524750" y="260350"/>
            <a:ext cx="1208088" cy="2862263"/>
          </a:xfrm>
          <a:prstGeom prst="rect">
            <a:avLst/>
          </a:prstGeom>
          <a:noFill/>
          <a:ln w="9525">
            <a:noFill/>
            <a:miter lim="800000"/>
            <a:headEnd/>
            <a:tailEnd/>
          </a:ln>
        </p:spPr>
        <p:txBody>
          <a:bodyPr wrap="none">
            <a:spAutoFit/>
          </a:bodyPr>
          <a:lstStyle/>
          <a:p>
            <a:r>
              <a:rPr lang="tr-TR" sz="1800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762000" y="715963"/>
            <a:ext cx="7378700" cy="884237"/>
          </a:xfrm>
          <a:prstGeom prst="rect">
            <a:avLst/>
          </a:prstGeom>
          <a:noFill/>
          <a:ln w="12700">
            <a:noFill/>
            <a:miter lim="800000"/>
            <a:headEnd/>
            <a:tailEnd/>
          </a:ln>
        </p:spPr>
        <p:txBody>
          <a:bodyPr lIns="90488" tIns="44450" rIns="90488" bIns="44450" anchor="ctr"/>
          <a:lstStyle/>
          <a:p>
            <a:pPr algn="ctr"/>
            <a:r>
              <a:rPr lang="tr-TR" sz="3200">
                <a:latin typeface="Times New Roman" pitchFamily="18" charset="0"/>
                <a:cs typeface="Times New Roman" pitchFamily="18" charset="0"/>
              </a:rPr>
              <a:t>Faaliyet Planı ve Bütçe </a:t>
            </a:r>
            <a:endParaRPr lang="en-GB" sz="3200">
              <a:latin typeface="Times New Roman" pitchFamily="18" charset="0"/>
              <a:cs typeface="Times New Roman" pitchFamily="18" charset="0"/>
            </a:endParaRPr>
          </a:p>
        </p:txBody>
      </p:sp>
      <p:sp>
        <p:nvSpPr>
          <p:cNvPr id="72707" name="Rectangle 3"/>
          <p:cNvSpPr>
            <a:spLocks noChangeArrowheads="1"/>
          </p:cNvSpPr>
          <p:nvPr/>
        </p:nvSpPr>
        <p:spPr bwMode="auto">
          <a:xfrm>
            <a:off x="1744663" y="3270250"/>
            <a:ext cx="457200" cy="301625"/>
          </a:xfrm>
          <a:prstGeom prst="rect">
            <a:avLst/>
          </a:prstGeom>
          <a:solidFill>
            <a:srgbClr val="A2FFA3"/>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72708" name="Rectangle 4"/>
          <p:cNvSpPr>
            <a:spLocks noChangeArrowheads="1"/>
          </p:cNvSpPr>
          <p:nvPr/>
        </p:nvSpPr>
        <p:spPr bwMode="auto">
          <a:xfrm>
            <a:off x="2252663" y="3270250"/>
            <a:ext cx="457200" cy="301625"/>
          </a:xfrm>
          <a:prstGeom prst="rect">
            <a:avLst/>
          </a:prstGeom>
          <a:solidFill>
            <a:srgbClr val="BAF8F2"/>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72709" name="Rectangle 5"/>
          <p:cNvSpPr>
            <a:spLocks noChangeArrowheads="1"/>
          </p:cNvSpPr>
          <p:nvPr/>
        </p:nvSpPr>
        <p:spPr bwMode="auto">
          <a:xfrm>
            <a:off x="2760663" y="3270250"/>
            <a:ext cx="457200" cy="301625"/>
          </a:xfrm>
          <a:prstGeom prst="rect">
            <a:avLst/>
          </a:prstGeom>
          <a:solidFill>
            <a:srgbClr val="FFD699"/>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72710" name="Rectangle 6"/>
          <p:cNvSpPr>
            <a:spLocks noChangeArrowheads="1"/>
          </p:cNvSpPr>
          <p:nvPr/>
        </p:nvSpPr>
        <p:spPr bwMode="auto">
          <a:xfrm>
            <a:off x="3270250" y="3270250"/>
            <a:ext cx="455613" cy="301625"/>
          </a:xfrm>
          <a:prstGeom prst="rect">
            <a:avLst/>
          </a:prstGeom>
          <a:solidFill>
            <a:srgbClr val="FDA4B5"/>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72711" name="Rectangle 7"/>
          <p:cNvSpPr>
            <a:spLocks noChangeArrowheads="1"/>
          </p:cNvSpPr>
          <p:nvPr/>
        </p:nvSpPr>
        <p:spPr bwMode="auto">
          <a:xfrm>
            <a:off x="1744663" y="2913063"/>
            <a:ext cx="457200" cy="298450"/>
          </a:xfrm>
          <a:prstGeom prst="rect">
            <a:avLst/>
          </a:prstGeom>
          <a:solidFill>
            <a:srgbClr val="51DC00"/>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72712" name="Rectangle 8"/>
          <p:cNvSpPr>
            <a:spLocks noChangeArrowheads="1"/>
          </p:cNvSpPr>
          <p:nvPr/>
        </p:nvSpPr>
        <p:spPr bwMode="auto">
          <a:xfrm>
            <a:off x="2252663" y="2913063"/>
            <a:ext cx="457200" cy="298450"/>
          </a:xfrm>
          <a:prstGeom prst="rect">
            <a:avLst/>
          </a:prstGeom>
          <a:solidFill>
            <a:srgbClr val="90AAFC"/>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72713" name="Rectangle 9"/>
          <p:cNvSpPr>
            <a:spLocks noChangeArrowheads="1"/>
          </p:cNvSpPr>
          <p:nvPr/>
        </p:nvSpPr>
        <p:spPr bwMode="auto">
          <a:xfrm>
            <a:off x="2760663" y="2913063"/>
            <a:ext cx="457200" cy="298450"/>
          </a:xfrm>
          <a:prstGeom prst="rect">
            <a:avLst/>
          </a:prstGeom>
          <a:solidFill>
            <a:srgbClr val="FEC168"/>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72714" name="Rectangle 10"/>
          <p:cNvSpPr>
            <a:spLocks noChangeArrowheads="1"/>
          </p:cNvSpPr>
          <p:nvPr/>
        </p:nvSpPr>
        <p:spPr bwMode="auto">
          <a:xfrm>
            <a:off x="3270250" y="2913063"/>
            <a:ext cx="455613" cy="298450"/>
          </a:xfrm>
          <a:prstGeom prst="rect">
            <a:avLst/>
          </a:prstGeom>
          <a:solidFill>
            <a:srgbClr val="F76681"/>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72715" name="Rectangle 11"/>
          <p:cNvSpPr>
            <a:spLocks noChangeArrowheads="1"/>
          </p:cNvSpPr>
          <p:nvPr/>
        </p:nvSpPr>
        <p:spPr bwMode="auto">
          <a:xfrm>
            <a:off x="1744663" y="2555875"/>
            <a:ext cx="457200" cy="301625"/>
          </a:xfrm>
          <a:prstGeom prst="rect">
            <a:avLst/>
          </a:prstGeom>
          <a:solidFill>
            <a:srgbClr val="00AE00"/>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72716" name="Rectangle 12"/>
          <p:cNvSpPr>
            <a:spLocks noChangeArrowheads="1"/>
          </p:cNvSpPr>
          <p:nvPr/>
        </p:nvSpPr>
        <p:spPr bwMode="auto">
          <a:xfrm>
            <a:off x="2252663" y="2555875"/>
            <a:ext cx="457200" cy="301625"/>
          </a:xfrm>
          <a:prstGeom prst="rect">
            <a:avLst/>
          </a:prstGeom>
          <a:solidFill>
            <a:srgbClr val="547CFA"/>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72717" name="Rectangle 13"/>
          <p:cNvSpPr>
            <a:spLocks noChangeArrowheads="1"/>
          </p:cNvSpPr>
          <p:nvPr/>
        </p:nvSpPr>
        <p:spPr bwMode="auto">
          <a:xfrm>
            <a:off x="2760663" y="2555875"/>
            <a:ext cx="457200" cy="301625"/>
          </a:xfrm>
          <a:prstGeom prst="rect">
            <a:avLst/>
          </a:prstGeom>
          <a:solidFill>
            <a:srgbClr val="FEAD36"/>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72718" name="Rectangle 14"/>
          <p:cNvSpPr>
            <a:spLocks noChangeArrowheads="1"/>
          </p:cNvSpPr>
          <p:nvPr/>
        </p:nvSpPr>
        <p:spPr bwMode="auto">
          <a:xfrm>
            <a:off x="3270250" y="2555875"/>
            <a:ext cx="455613" cy="301625"/>
          </a:xfrm>
          <a:prstGeom prst="rect">
            <a:avLst/>
          </a:prstGeom>
          <a:solidFill>
            <a:srgbClr val="E5405D"/>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72719" name="Rectangle 15"/>
          <p:cNvSpPr>
            <a:spLocks noChangeArrowheads="1"/>
          </p:cNvSpPr>
          <p:nvPr/>
        </p:nvSpPr>
        <p:spPr bwMode="auto">
          <a:xfrm>
            <a:off x="1744663" y="2201863"/>
            <a:ext cx="457200" cy="301625"/>
          </a:xfrm>
          <a:prstGeom prst="rect">
            <a:avLst/>
          </a:prstGeom>
          <a:solidFill>
            <a:srgbClr val="037C03"/>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72720" name="Rectangle 16"/>
          <p:cNvSpPr>
            <a:spLocks noChangeArrowheads="1"/>
          </p:cNvSpPr>
          <p:nvPr/>
        </p:nvSpPr>
        <p:spPr bwMode="auto">
          <a:xfrm>
            <a:off x="2252663" y="2201863"/>
            <a:ext cx="457200" cy="301625"/>
          </a:xfrm>
          <a:prstGeom prst="rect">
            <a:avLst/>
          </a:prstGeom>
          <a:solidFill>
            <a:srgbClr val="0534C9"/>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72721" name="Rectangle 17"/>
          <p:cNvSpPr>
            <a:spLocks noChangeArrowheads="1"/>
          </p:cNvSpPr>
          <p:nvPr/>
        </p:nvSpPr>
        <p:spPr bwMode="auto">
          <a:xfrm>
            <a:off x="2760663" y="2201863"/>
            <a:ext cx="457200" cy="301625"/>
          </a:xfrm>
          <a:prstGeom prst="rect">
            <a:avLst/>
          </a:prstGeom>
          <a:solidFill>
            <a:srgbClr val="E38801"/>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grpSp>
        <p:nvGrpSpPr>
          <p:cNvPr id="72722" name="Group 18"/>
          <p:cNvGrpSpPr>
            <a:grpSpLocks/>
          </p:cNvGrpSpPr>
          <p:nvPr/>
        </p:nvGrpSpPr>
        <p:grpSpPr bwMode="auto">
          <a:xfrm>
            <a:off x="6400800" y="4419600"/>
            <a:ext cx="2373313" cy="1905000"/>
            <a:chOff x="4032" y="2784"/>
            <a:chExt cx="1494" cy="1200"/>
          </a:xfrm>
        </p:grpSpPr>
        <p:grpSp>
          <p:nvGrpSpPr>
            <p:cNvPr id="72775" name="Group 19"/>
            <p:cNvGrpSpPr>
              <a:grpSpLocks/>
            </p:cNvGrpSpPr>
            <p:nvPr/>
          </p:nvGrpSpPr>
          <p:grpSpPr bwMode="auto">
            <a:xfrm>
              <a:off x="4608" y="2784"/>
              <a:ext cx="918" cy="864"/>
              <a:chOff x="4218" y="2976"/>
              <a:chExt cx="918" cy="864"/>
            </a:xfrm>
          </p:grpSpPr>
          <p:sp>
            <p:nvSpPr>
              <p:cNvPr id="72787" name="Rectangle 20"/>
              <p:cNvSpPr>
                <a:spLocks noChangeArrowheads="1"/>
              </p:cNvSpPr>
              <p:nvPr/>
            </p:nvSpPr>
            <p:spPr bwMode="auto">
              <a:xfrm>
                <a:off x="4231" y="2984"/>
                <a:ext cx="808" cy="856"/>
              </a:xfrm>
              <a:prstGeom prst="rect">
                <a:avLst/>
              </a:prstGeom>
              <a:solidFill>
                <a:srgbClr val="C0FEF9"/>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72788" name="Rectangle 21"/>
              <p:cNvSpPr>
                <a:spLocks noChangeArrowheads="1"/>
              </p:cNvSpPr>
              <p:nvPr/>
            </p:nvSpPr>
            <p:spPr bwMode="auto">
              <a:xfrm>
                <a:off x="4218" y="3134"/>
                <a:ext cx="115" cy="134"/>
              </a:xfrm>
              <a:prstGeom prst="rect">
                <a:avLst/>
              </a:prstGeom>
              <a:noFill/>
              <a:ln w="12700">
                <a:noFill/>
                <a:miter lim="800000"/>
                <a:headEnd/>
                <a:tailEnd/>
              </a:ln>
            </p:spPr>
            <p:txBody>
              <a:bodyPr wrap="none" lIns="90488" tIns="44450" rIns="90488" bIns="44450">
                <a:spAutoFit/>
              </a:bodyPr>
              <a:lstStyle/>
              <a:p>
                <a:pPr eaLnBrk="0" hangingPunct="0"/>
                <a:endParaRPr lang="de-DE" sz="800">
                  <a:solidFill>
                    <a:srgbClr val="009999"/>
                  </a:solidFill>
                  <a:latin typeface="Times New Roman" pitchFamily="18" charset="0"/>
                  <a:cs typeface="Times New Roman" pitchFamily="18" charset="0"/>
                </a:endParaRPr>
              </a:p>
            </p:txBody>
          </p:sp>
          <p:sp>
            <p:nvSpPr>
              <p:cNvPr id="72789" name="Rectangle 22"/>
              <p:cNvSpPr>
                <a:spLocks noChangeArrowheads="1"/>
              </p:cNvSpPr>
              <p:nvPr/>
            </p:nvSpPr>
            <p:spPr bwMode="auto">
              <a:xfrm>
                <a:off x="4612" y="3134"/>
                <a:ext cx="524" cy="595"/>
              </a:xfrm>
              <a:prstGeom prst="rect">
                <a:avLst/>
              </a:prstGeom>
              <a:noFill/>
              <a:ln w="12700">
                <a:noFill/>
                <a:miter lim="800000"/>
                <a:headEnd/>
                <a:tailEnd/>
              </a:ln>
            </p:spPr>
            <p:txBody>
              <a:bodyPr lIns="90488" tIns="44450" rIns="90488" bIns="44450">
                <a:spAutoFit/>
              </a:bodyPr>
              <a:lstStyle/>
              <a:p>
                <a:pPr algn="ctr" eaLnBrk="0" hangingPunct="0">
                  <a:tabLst>
                    <a:tab pos="228600" algn="r"/>
                    <a:tab pos="514350" algn="r"/>
                  </a:tabLst>
                </a:pPr>
                <a:r>
                  <a:rPr lang="en-GB" sz="800">
                    <a:solidFill>
                      <a:srgbClr val="009999"/>
                    </a:solidFill>
                    <a:latin typeface="Times New Roman" pitchFamily="18" charset="0"/>
                    <a:cs typeface="Times New Roman" pitchFamily="18" charset="0"/>
                  </a:rPr>
                  <a:t>5500</a:t>
                </a:r>
              </a:p>
              <a:p>
                <a:pPr algn="ctr" eaLnBrk="0" hangingPunct="0">
                  <a:tabLst>
                    <a:tab pos="228600" algn="r"/>
                    <a:tab pos="514350" algn="r"/>
                  </a:tabLst>
                </a:pPr>
                <a:r>
                  <a:rPr lang="en-GB" sz="800">
                    <a:solidFill>
                      <a:srgbClr val="009999"/>
                    </a:solidFill>
                    <a:latin typeface="Times New Roman" pitchFamily="18" charset="0"/>
                    <a:cs typeface="Times New Roman" pitchFamily="18" charset="0"/>
                  </a:rPr>
                  <a:t>1750</a:t>
                </a:r>
              </a:p>
              <a:p>
                <a:pPr algn="ctr" eaLnBrk="0" hangingPunct="0">
                  <a:tabLst>
                    <a:tab pos="228600" algn="r"/>
                    <a:tab pos="514350" algn="r"/>
                  </a:tabLst>
                </a:pPr>
                <a:r>
                  <a:rPr lang="en-GB" sz="800">
                    <a:solidFill>
                      <a:srgbClr val="009999"/>
                    </a:solidFill>
                    <a:latin typeface="Times New Roman" pitchFamily="18" charset="0"/>
                    <a:cs typeface="Times New Roman" pitchFamily="18" charset="0"/>
                  </a:rPr>
                  <a:t>4250</a:t>
                </a:r>
              </a:p>
              <a:p>
                <a:pPr algn="ctr" eaLnBrk="0" hangingPunct="0">
                  <a:tabLst>
                    <a:tab pos="228600" algn="r"/>
                    <a:tab pos="514350" algn="r"/>
                  </a:tabLst>
                </a:pPr>
                <a:r>
                  <a:rPr lang="en-GB" sz="800">
                    <a:solidFill>
                      <a:srgbClr val="009999"/>
                    </a:solidFill>
                    <a:latin typeface="Times New Roman" pitchFamily="18" charset="0"/>
                    <a:cs typeface="Times New Roman" pitchFamily="18" charset="0"/>
                  </a:rPr>
                  <a:t>  750</a:t>
                </a:r>
              </a:p>
              <a:p>
                <a:pPr algn="ctr" eaLnBrk="0" hangingPunct="0">
                  <a:tabLst>
                    <a:tab pos="228600" algn="r"/>
                    <a:tab pos="514350" algn="r"/>
                  </a:tabLst>
                </a:pPr>
                <a:r>
                  <a:rPr lang="en-GB" sz="800">
                    <a:solidFill>
                      <a:srgbClr val="009999"/>
                    </a:solidFill>
                    <a:latin typeface="Times New Roman" pitchFamily="18" charset="0"/>
                    <a:cs typeface="Times New Roman" pitchFamily="18" charset="0"/>
                  </a:rPr>
                  <a:t>  400</a:t>
                </a:r>
              </a:p>
              <a:p>
                <a:pPr algn="ctr" eaLnBrk="0" hangingPunct="0">
                  <a:tabLst>
                    <a:tab pos="228600" algn="r"/>
                    <a:tab pos="514350" algn="r"/>
                  </a:tabLst>
                </a:pPr>
                <a:r>
                  <a:rPr lang="en-GB" sz="800">
                    <a:solidFill>
                      <a:srgbClr val="009999"/>
                    </a:solidFill>
                    <a:latin typeface="Times New Roman" pitchFamily="18" charset="0"/>
                    <a:cs typeface="Times New Roman" pitchFamily="18" charset="0"/>
                  </a:rPr>
                  <a:t>1100</a:t>
                </a:r>
              </a:p>
              <a:p>
                <a:pPr algn="ctr" eaLnBrk="0" hangingPunct="0">
                  <a:tabLst>
                    <a:tab pos="228600" algn="r"/>
                    <a:tab pos="514350" algn="r"/>
                  </a:tabLst>
                </a:pPr>
                <a:r>
                  <a:rPr lang="en-GB" sz="800">
                    <a:solidFill>
                      <a:srgbClr val="009999"/>
                    </a:solidFill>
                    <a:latin typeface="Times New Roman" pitchFamily="18" charset="0"/>
                    <a:cs typeface="Times New Roman" pitchFamily="18" charset="0"/>
                  </a:rPr>
                  <a:t>3100</a:t>
                </a:r>
              </a:p>
            </p:txBody>
          </p:sp>
          <p:sp>
            <p:nvSpPr>
              <p:cNvPr id="72790" name="Rectangle 23"/>
              <p:cNvSpPr>
                <a:spLocks noChangeArrowheads="1"/>
              </p:cNvSpPr>
              <p:nvPr/>
            </p:nvSpPr>
            <p:spPr bwMode="auto">
              <a:xfrm>
                <a:off x="4458" y="2976"/>
                <a:ext cx="326" cy="153"/>
              </a:xfrm>
              <a:prstGeom prst="rect">
                <a:avLst/>
              </a:prstGeom>
              <a:noFill/>
              <a:ln w="12700">
                <a:noFill/>
                <a:miter lim="800000"/>
                <a:headEnd/>
                <a:tailEnd/>
              </a:ln>
            </p:spPr>
            <p:txBody>
              <a:bodyPr wrap="none" lIns="90488" tIns="44450" rIns="90488" bIns="44450">
                <a:spAutoFit/>
              </a:bodyPr>
              <a:lstStyle/>
              <a:p>
                <a:pPr eaLnBrk="0" hangingPunct="0"/>
                <a:r>
                  <a:rPr lang="tr-TR" sz="1000">
                    <a:solidFill>
                      <a:srgbClr val="009999"/>
                    </a:solidFill>
                    <a:latin typeface="Times New Roman" pitchFamily="18" charset="0"/>
                    <a:cs typeface="Times New Roman" pitchFamily="18" charset="0"/>
                  </a:rPr>
                  <a:t>Bütçe</a:t>
                </a:r>
                <a:r>
                  <a:rPr lang="en-GB" sz="1000">
                    <a:solidFill>
                      <a:srgbClr val="009999"/>
                    </a:solidFill>
                    <a:latin typeface="Times New Roman" pitchFamily="18" charset="0"/>
                    <a:cs typeface="Times New Roman" pitchFamily="18" charset="0"/>
                  </a:rPr>
                  <a:t>t</a:t>
                </a:r>
              </a:p>
            </p:txBody>
          </p:sp>
        </p:grpSp>
        <p:grpSp>
          <p:nvGrpSpPr>
            <p:cNvPr id="72776" name="Group 24"/>
            <p:cNvGrpSpPr>
              <a:grpSpLocks/>
            </p:cNvGrpSpPr>
            <p:nvPr/>
          </p:nvGrpSpPr>
          <p:grpSpPr bwMode="auto">
            <a:xfrm>
              <a:off x="4032" y="2928"/>
              <a:ext cx="1200" cy="1056"/>
              <a:chOff x="4032" y="2928"/>
              <a:chExt cx="1200" cy="1056"/>
            </a:xfrm>
          </p:grpSpPr>
          <p:grpSp>
            <p:nvGrpSpPr>
              <p:cNvPr id="72777" name="Group 25"/>
              <p:cNvGrpSpPr>
                <a:grpSpLocks/>
              </p:cNvGrpSpPr>
              <p:nvPr/>
            </p:nvGrpSpPr>
            <p:grpSpPr bwMode="auto">
              <a:xfrm>
                <a:off x="4314" y="2928"/>
                <a:ext cx="918" cy="864"/>
                <a:chOff x="4218" y="2976"/>
                <a:chExt cx="918" cy="864"/>
              </a:xfrm>
            </p:grpSpPr>
            <p:sp>
              <p:nvSpPr>
                <p:cNvPr id="72783" name="Rectangle 26"/>
                <p:cNvSpPr>
                  <a:spLocks noChangeArrowheads="1"/>
                </p:cNvSpPr>
                <p:nvPr/>
              </p:nvSpPr>
              <p:spPr bwMode="auto">
                <a:xfrm>
                  <a:off x="4231" y="2984"/>
                  <a:ext cx="808" cy="856"/>
                </a:xfrm>
                <a:prstGeom prst="rect">
                  <a:avLst/>
                </a:prstGeom>
                <a:solidFill>
                  <a:srgbClr val="C0FEF9"/>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72784" name="Rectangle 27"/>
                <p:cNvSpPr>
                  <a:spLocks noChangeArrowheads="1"/>
                </p:cNvSpPr>
                <p:nvPr/>
              </p:nvSpPr>
              <p:spPr bwMode="auto">
                <a:xfrm>
                  <a:off x="4218" y="3134"/>
                  <a:ext cx="115" cy="134"/>
                </a:xfrm>
                <a:prstGeom prst="rect">
                  <a:avLst/>
                </a:prstGeom>
                <a:noFill/>
                <a:ln w="12700">
                  <a:noFill/>
                  <a:miter lim="800000"/>
                  <a:headEnd/>
                  <a:tailEnd/>
                </a:ln>
              </p:spPr>
              <p:txBody>
                <a:bodyPr wrap="none" lIns="90488" tIns="44450" rIns="90488" bIns="44450">
                  <a:spAutoFit/>
                </a:bodyPr>
                <a:lstStyle/>
                <a:p>
                  <a:pPr eaLnBrk="0" hangingPunct="0"/>
                  <a:endParaRPr lang="de-DE" sz="800">
                    <a:solidFill>
                      <a:srgbClr val="009999"/>
                    </a:solidFill>
                    <a:latin typeface="Times New Roman" pitchFamily="18" charset="0"/>
                    <a:cs typeface="Times New Roman" pitchFamily="18" charset="0"/>
                  </a:endParaRPr>
                </a:p>
              </p:txBody>
            </p:sp>
            <p:sp>
              <p:nvSpPr>
                <p:cNvPr id="72785" name="Rectangle 28"/>
                <p:cNvSpPr>
                  <a:spLocks noChangeArrowheads="1"/>
                </p:cNvSpPr>
                <p:nvPr/>
              </p:nvSpPr>
              <p:spPr bwMode="auto">
                <a:xfrm>
                  <a:off x="4612" y="3134"/>
                  <a:ext cx="524" cy="595"/>
                </a:xfrm>
                <a:prstGeom prst="rect">
                  <a:avLst/>
                </a:prstGeom>
                <a:noFill/>
                <a:ln w="12700">
                  <a:noFill/>
                  <a:miter lim="800000"/>
                  <a:headEnd/>
                  <a:tailEnd/>
                </a:ln>
              </p:spPr>
              <p:txBody>
                <a:bodyPr lIns="90488" tIns="44450" rIns="90488" bIns="44450">
                  <a:spAutoFit/>
                </a:bodyPr>
                <a:lstStyle/>
                <a:p>
                  <a:pPr algn="ctr" eaLnBrk="0" hangingPunct="0">
                    <a:tabLst>
                      <a:tab pos="228600" algn="r"/>
                      <a:tab pos="514350" algn="r"/>
                    </a:tabLst>
                  </a:pPr>
                  <a:r>
                    <a:rPr lang="en-GB" sz="800">
                      <a:solidFill>
                        <a:srgbClr val="009999"/>
                      </a:solidFill>
                      <a:latin typeface="Times New Roman" pitchFamily="18" charset="0"/>
                      <a:cs typeface="Times New Roman" pitchFamily="18" charset="0"/>
                    </a:rPr>
                    <a:t>5500</a:t>
                  </a:r>
                </a:p>
                <a:p>
                  <a:pPr algn="ctr" eaLnBrk="0" hangingPunct="0">
                    <a:tabLst>
                      <a:tab pos="228600" algn="r"/>
                      <a:tab pos="514350" algn="r"/>
                    </a:tabLst>
                  </a:pPr>
                  <a:r>
                    <a:rPr lang="en-GB" sz="800">
                      <a:solidFill>
                        <a:srgbClr val="009999"/>
                      </a:solidFill>
                      <a:latin typeface="Times New Roman" pitchFamily="18" charset="0"/>
                      <a:cs typeface="Times New Roman" pitchFamily="18" charset="0"/>
                    </a:rPr>
                    <a:t>1750</a:t>
                  </a:r>
                </a:p>
                <a:p>
                  <a:pPr algn="ctr" eaLnBrk="0" hangingPunct="0">
                    <a:tabLst>
                      <a:tab pos="228600" algn="r"/>
                      <a:tab pos="514350" algn="r"/>
                    </a:tabLst>
                  </a:pPr>
                  <a:r>
                    <a:rPr lang="en-GB" sz="800">
                      <a:solidFill>
                        <a:srgbClr val="009999"/>
                      </a:solidFill>
                      <a:latin typeface="Times New Roman" pitchFamily="18" charset="0"/>
                      <a:cs typeface="Times New Roman" pitchFamily="18" charset="0"/>
                    </a:rPr>
                    <a:t>4250</a:t>
                  </a:r>
                </a:p>
                <a:p>
                  <a:pPr algn="ctr" eaLnBrk="0" hangingPunct="0">
                    <a:tabLst>
                      <a:tab pos="228600" algn="r"/>
                      <a:tab pos="514350" algn="r"/>
                    </a:tabLst>
                  </a:pPr>
                  <a:r>
                    <a:rPr lang="en-GB" sz="800">
                      <a:solidFill>
                        <a:srgbClr val="009999"/>
                      </a:solidFill>
                      <a:latin typeface="Times New Roman" pitchFamily="18" charset="0"/>
                      <a:cs typeface="Times New Roman" pitchFamily="18" charset="0"/>
                    </a:rPr>
                    <a:t>  750</a:t>
                  </a:r>
                </a:p>
                <a:p>
                  <a:pPr algn="ctr" eaLnBrk="0" hangingPunct="0">
                    <a:tabLst>
                      <a:tab pos="228600" algn="r"/>
                      <a:tab pos="514350" algn="r"/>
                    </a:tabLst>
                  </a:pPr>
                  <a:r>
                    <a:rPr lang="en-GB" sz="800">
                      <a:solidFill>
                        <a:srgbClr val="009999"/>
                      </a:solidFill>
                      <a:latin typeface="Times New Roman" pitchFamily="18" charset="0"/>
                      <a:cs typeface="Times New Roman" pitchFamily="18" charset="0"/>
                    </a:rPr>
                    <a:t>  400</a:t>
                  </a:r>
                </a:p>
                <a:p>
                  <a:pPr algn="ctr" eaLnBrk="0" hangingPunct="0">
                    <a:tabLst>
                      <a:tab pos="228600" algn="r"/>
                      <a:tab pos="514350" algn="r"/>
                    </a:tabLst>
                  </a:pPr>
                  <a:r>
                    <a:rPr lang="en-GB" sz="800">
                      <a:solidFill>
                        <a:srgbClr val="009999"/>
                      </a:solidFill>
                      <a:latin typeface="Times New Roman" pitchFamily="18" charset="0"/>
                      <a:cs typeface="Times New Roman" pitchFamily="18" charset="0"/>
                    </a:rPr>
                    <a:t>1100</a:t>
                  </a:r>
                </a:p>
                <a:p>
                  <a:pPr algn="ctr" eaLnBrk="0" hangingPunct="0">
                    <a:tabLst>
                      <a:tab pos="228600" algn="r"/>
                      <a:tab pos="514350" algn="r"/>
                    </a:tabLst>
                  </a:pPr>
                  <a:r>
                    <a:rPr lang="en-GB" sz="800">
                      <a:solidFill>
                        <a:srgbClr val="009999"/>
                      </a:solidFill>
                      <a:latin typeface="Times New Roman" pitchFamily="18" charset="0"/>
                      <a:cs typeface="Times New Roman" pitchFamily="18" charset="0"/>
                    </a:rPr>
                    <a:t>3100</a:t>
                  </a:r>
                </a:p>
              </p:txBody>
            </p:sp>
            <p:sp>
              <p:nvSpPr>
                <p:cNvPr id="72786" name="Rectangle 29"/>
                <p:cNvSpPr>
                  <a:spLocks noChangeArrowheads="1"/>
                </p:cNvSpPr>
                <p:nvPr/>
              </p:nvSpPr>
              <p:spPr bwMode="auto">
                <a:xfrm>
                  <a:off x="4458" y="2976"/>
                  <a:ext cx="304" cy="153"/>
                </a:xfrm>
                <a:prstGeom prst="rect">
                  <a:avLst/>
                </a:prstGeom>
                <a:noFill/>
                <a:ln w="12700">
                  <a:noFill/>
                  <a:miter lim="800000"/>
                  <a:headEnd/>
                  <a:tailEnd/>
                </a:ln>
              </p:spPr>
              <p:txBody>
                <a:bodyPr wrap="none" lIns="90488" tIns="44450" rIns="90488" bIns="44450">
                  <a:spAutoFit/>
                </a:bodyPr>
                <a:lstStyle/>
                <a:p>
                  <a:pPr eaLnBrk="0" hangingPunct="0"/>
                  <a:r>
                    <a:rPr lang="tr-TR" sz="1000">
                      <a:solidFill>
                        <a:srgbClr val="009999"/>
                      </a:solidFill>
                      <a:latin typeface="Times New Roman" pitchFamily="18" charset="0"/>
                      <a:cs typeface="Times New Roman" pitchFamily="18" charset="0"/>
                    </a:rPr>
                    <a:t>Bütçe</a:t>
                  </a:r>
                  <a:endParaRPr lang="en-GB" sz="1000">
                    <a:solidFill>
                      <a:srgbClr val="009999"/>
                    </a:solidFill>
                    <a:latin typeface="Times New Roman" pitchFamily="18" charset="0"/>
                    <a:cs typeface="Times New Roman" pitchFamily="18" charset="0"/>
                  </a:endParaRPr>
                </a:p>
              </p:txBody>
            </p:sp>
          </p:grpSp>
          <p:grpSp>
            <p:nvGrpSpPr>
              <p:cNvPr id="72778" name="Group 30"/>
              <p:cNvGrpSpPr>
                <a:grpSpLocks/>
              </p:cNvGrpSpPr>
              <p:nvPr/>
            </p:nvGrpSpPr>
            <p:grpSpPr bwMode="auto">
              <a:xfrm>
                <a:off x="4032" y="3072"/>
                <a:ext cx="918" cy="912"/>
                <a:chOff x="4074" y="3072"/>
                <a:chExt cx="918" cy="912"/>
              </a:xfrm>
            </p:grpSpPr>
            <p:sp>
              <p:nvSpPr>
                <p:cNvPr id="72779" name="Rectangle 31"/>
                <p:cNvSpPr>
                  <a:spLocks noChangeArrowheads="1"/>
                </p:cNvSpPr>
                <p:nvPr/>
              </p:nvSpPr>
              <p:spPr bwMode="auto">
                <a:xfrm>
                  <a:off x="4087" y="3080"/>
                  <a:ext cx="808" cy="856"/>
                </a:xfrm>
                <a:prstGeom prst="rect">
                  <a:avLst/>
                </a:prstGeom>
                <a:solidFill>
                  <a:srgbClr val="C0FEF9"/>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72780" name="Rectangle 32"/>
                <p:cNvSpPr>
                  <a:spLocks noChangeArrowheads="1"/>
                </p:cNvSpPr>
                <p:nvPr/>
              </p:nvSpPr>
              <p:spPr bwMode="auto">
                <a:xfrm>
                  <a:off x="4074" y="3230"/>
                  <a:ext cx="435" cy="754"/>
                </a:xfrm>
                <a:prstGeom prst="rect">
                  <a:avLst/>
                </a:prstGeom>
                <a:noFill/>
                <a:ln w="12700">
                  <a:noFill/>
                  <a:miter lim="800000"/>
                  <a:headEnd/>
                  <a:tailEnd/>
                </a:ln>
              </p:spPr>
              <p:txBody>
                <a:bodyPr wrap="none" lIns="90488" tIns="44450" rIns="90488" bIns="44450">
                  <a:spAutoFit/>
                </a:bodyPr>
                <a:lstStyle/>
                <a:p>
                  <a:pPr eaLnBrk="0" hangingPunct="0"/>
                  <a:r>
                    <a:rPr lang="en-GB" sz="1000">
                      <a:solidFill>
                        <a:srgbClr val="009999"/>
                      </a:solidFill>
                      <a:latin typeface="Times New Roman" pitchFamily="18" charset="0"/>
                      <a:cs typeface="Times New Roman" pitchFamily="18" charset="0"/>
                    </a:rPr>
                    <a:t>Maaşlar</a:t>
                  </a:r>
                </a:p>
                <a:p>
                  <a:pPr eaLnBrk="0" hangingPunct="0"/>
                  <a:r>
                    <a:rPr lang="en-GB" sz="1000">
                      <a:solidFill>
                        <a:srgbClr val="009999"/>
                      </a:solidFill>
                      <a:latin typeface="Times New Roman" pitchFamily="18" charset="0"/>
                      <a:cs typeface="Times New Roman" pitchFamily="18" charset="0"/>
                    </a:rPr>
                    <a:t>Yolluklar</a:t>
                  </a:r>
                </a:p>
                <a:p>
                  <a:pPr eaLnBrk="0" hangingPunct="0"/>
                  <a:r>
                    <a:rPr lang="en-GB" sz="1000">
                      <a:solidFill>
                        <a:srgbClr val="009999"/>
                      </a:solidFill>
                      <a:latin typeface="Times New Roman" pitchFamily="18" charset="0"/>
                      <a:cs typeface="Times New Roman" pitchFamily="18" charset="0"/>
                    </a:rPr>
                    <a:t>Araç Gid.</a:t>
                  </a:r>
                </a:p>
                <a:p>
                  <a:pPr eaLnBrk="0" hangingPunct="0"/>
                  <a:r>
                    <a:rPr lang="en-GB">
                      <a:solidFill>
                        <a:srgbClr val="009999"/>
                      </a:solidFill>
                      <a:latin typeface="Times New Roman" pitchFamily="18" charset="0"/>
                      <a:cs typeface="Times New Roman" pitchFamily="18" charset="0"/>
                    </a:rPr>
                    <a:t>Ofice</a:t>
                  </a:r>
                </a:p>
                <a:p>
                  <a:pPr eaLnBrk="0" hangingPunct="0"/>
                  <a:r>
                    <a:rPr lang="en-GB" sz="1000">
                      <a:solidFill>
                        <a:srgbClr val="009999"/>
                      </a:solidFill>
                      <a:latin typeface="Times New Roman" pitchFamily="18" charset="0"/>
                      <a:cs typeface="Times New Roman" pitchFamily="18" charset="0"/>
                    </a:rPr>
                    <a:t>Tel/Fax</a:t>
                  </a:r>
                </a:p>
                <a:p>
                  <a:pPr eaLnBrk="0" hangingPunct="0"/>
                  <a:r>
                    <a:rPr lang="en-GB" sz="1000">
                      <a:solidFill>
                        <a:srgbClr val="009999"/>
                      </a:solidFill>
                      <a:latin typeface="Times New Roman" pitchFamily="18" charset="0"/>
                      <a:cs typeface="Times New Roman" pitchFamily="18" charset="0"/>
                    </a:rPr>
                    <a:t>Tohum</a:t>
                  </a:r>
                </a:p>
                <a:p>
                  <a:pPr eaLnBrk="0" hangingPunct="0"/>
                  <a:r>
                    <a:rPr lang="en-GB" sz="1000">
                      <a:solidFill>
                        <a:srgbClr val="009999"/>
                      </a:solidFill>
                      <a:latin typeface="Times New Roman" pitchFamily="18" charset="0"/>
                      <a:cs typeface="Times New Roman" pitchFamily="18" charset="0"/>
                    </a:rPr>
                    <a:t>Gübre</a:t>
                  </a:r>
                </a:p>
              </p:txBody>
            </p:sp>
            <p:sp>
              <p:nvSpPr>
                <p:cNvPr id="72781" name="Rectangle 33"/>
                <p:cNvSpPr>
                  <a:spLocks noChangeArrowheads="1"/>
                </p:cNvSpPr>
                <p:nvPr/>
              </p:nvSpPr>
              <p:spPr bwMode="auto">
                <a:xfrm>
                  <a:off x="4468" y="3230"/>
                  <a:ext cx="524" cy="595"/>
                </a:xfrm>
                <a:prstGeom prst="rect">
                  <a:avLst/>
                </a:prstGeom>
                <a:noFill/>
                <a:ln w="12700">
                  <a:noFill/>
                  <a:miter lim="800000"/>
                  <a:headEnd/>
                  <a:tailEnd/>
                </a:ln>
              </p:spPr>
              <p:txBody>
                <a:bodyPr lIns="90488" tIns="44450" rIns="90488" bIns="44450">
                  <a:spAutoFit/>
                </a:bodyPr>
                <a:lstStyle/>
                <a:p>
                  <a:pPr eaLnBrk="0" hangingPunct="0">
                    <a:tabLst>
                      <a:tab pos="228600" algn="r"/>
                      <a:tab pos="514350" algn="r"/>
                    </a:tabLst>
                  </a:pPr>
                  <a:r>
                    <a:rPr lang="en-GB" sz="800">
                      <a:solidFill>
                        <a:srgbClr val="009999"/>
                      </a:solidFill>
                      <a:latin typeface="Times New Roman" pitchFamily="18" charset="0"/>
                      <a:cs typeface="Times New Roman" pitchFamily="18" charset="0"/>
                    </a:rPr>
                    <a:t>	5000	5500</a:t>
                  </a:r>
                </a:p>
                <a:p>
                  <a:pPr eaLnBrk="0" hangingPunct="0">
                    <a:tabLst>
                      <a:tab pos="228600" algn="r"/>
                      <a:tab pos="514350" algn="r"/>
                    </a:tabLst>
                  </a:pPr>
                  <a:r>
                    <a:rPr lang="en-GB" sz="800">
                      <a:solidFill>
                        <a:srgbClr val="009999"/>
                      </a:solidFill>
                      <a:latin typeface="Times New Roman" pitchFamily="18" charset="0"/>
                      <a:cs typeface="Times New Roman" pitchFamily="18" charset="0"/>
                    </a:rPr>
                    <a:t>	1250	1750</a:t>
                  </a:r>
                </a:p>
                <a:p>
                  <a:pPr eaLnBrk="0" hangingPunct="0">
                    <a:tabLst>
                      <a:tab pos="228600" algn="r"/>
                      <a:tab pos="514350" algn="r"/>
                    </a:tabLst>
                  </a:pPr>
                  <a:r>
                    <a:rPr lang="en-GB" sz="800">
                      <a:solidFill>
                        <a:srgbClr val="009999"/>
                      </a:solidFill>
                      <a:latin typeface="Times New Roman" pitchFamily="18" charset="0"/>
                      <a:cs typeface="Times New Roman" pitchFamily="18" charset="0"/>
                    </a:rPr>
                    <a:t>	3750	4250</a:t>
                  </a:r>
                </a:p>
                <a:p>
                  <a:pPr eaLnBrk="0" hangingPunct="0">
                    <a:tabLst>
                      <a:tab pos="228600" algn="r"/>
                      <a:tab pos="514350" algn="r"/>
                    </a:tabLst>
                  </a:pPr>
                  <a:r>
                    <a:rPr lang="en-GB" sz="800">
                      <a:solidFill>
                        <a:srgbClr val="009999"/>
                      </a:solidFill>
                      <a:latin typeface="Times New Roman" pitchFamily="18" charset="0"/>
                      <a:cs typeface="Times New Roman" pitchFamily="18" charset="0"/>
                    </a:rPr>
                    <a:t>	750	750</a:t>
                  </a:r>
                </a:p>
                <a:p>
                  <a:pPr eaLnBrk="0" hangingPunct="0">
                    <a:tabLst>
                      <a:tab pos="228600" algn="r"/>
                      <a:tab pos="514350" algn="r"/>
                    </a:tabLst>
                  </a:pPr>
                  <a:r>
                    <a:rPr lang="en-GB" sz="800">
                      <a:solidFill>
                        <a:srgbClr val="009999"/>
                      </a:solidFill>
                      <a:latin typeface="Times New Roman" pitchFamily="18" charset="0"/>
                      <a:cs typeface="Times New Roman" pitchFamily="18" charset="0"/>
                    </a:rPr>
                    <a:t>	400	400</a:t>
                  </a:r>
                </a:p>
                <a:p>
                  <a:pPr eaLnBrk="0" hangingPunct="0">
                    <a:tabLst>
                      <a:tab pos="228600" algn="r"/>
                      <a:tab pos="514350" algn="r"/>
                    </a:tabLst>
                  </a:pPr>
                  <a:r>
                    <a:rPr lang="en-GB" sz="800">
                      <a:solidFill>
                        <a:srgbClr val="009999"/>
                      </a:solidFill>
                      <a:latin typeface="Times New Roman" pitchFamily="18" charset="0"/>
                      <a:cs typeface="Times New Roman" pitchFamily="18" charset="0"/>
                    </a:rPr>
                    <a:t>	850	1100</a:t>
                  </a:r>
                </a:p>
                <a:p>
                  <a:pPr eaLnBrk="0" hangingPunct="0">
                    <a:tabLst>
                      <a:tab pos="228600" algn="r"/>
                      <a:tab pos="514350" algn="r"/>
                    </a:tabLst>
                  </a:pPr>
                  <a:r>
                    <a:rPr lang="en-GB" sz="800">
                      <a:solidFill>
                        <a:srgbClr val="009999"/>
                      </a:solidFill>
                      <a:latin typeface="Times New Roman" pitchFamily="18" charset="0"/>
                      <a:cs typeface="Times New Roman" pitchFamily="18" charset="0"/>
                    </a:rPr>
                    <a:t>	2300	3100</a:t>
                  </a:r>
                </a:p>
              </p:txBody>
            </p:sp>
            <p:sp>
              <p:nvSpPr>
                <p:cNvPr id="72782" name="Rectangle 34"/>
                <p:cNvSpPr>
                  <a:spLocks noChangeArrowheads="1"/>
                </p:cNvSpPr>
                <p:nvPr/>
              </p:nvSpPr>
              <p:spPr bwMode="auto">
                <a:xfrm>
                  <a:off x="4314" y="3072"/>
                  <a:ext cx="304" cy="153"/>
                </a:xfrm>
                <a:prstGeom prst="rect">
                  <a:avLst/>
                </a:prstGeom>
                <a:noFill/>
                <a:ln w="12700">
                  <a:noFill/>
                  <a:miter lim="800000"/>
                  <a:headEnd/>
                  <a:tailEnd/>
                </a:ln>
              </p:spPr>
              <p:txBody>
                <a:bodyPr wrap="none" lIns="90488" tIns="44450" rIns="90488" bIns="44450">
                  <a:spAutoFit/>
                </a:bodyPr>
                <a:lstStyle/>
                <a:p>
                  <a:pPr eaLnBrk="0" hangingPunct="0"/>
                  <a:r>
                    <a:rPr lang="tr-TR" sz="1000">
                      <a:solidFill>
                        <a:srgbClr val="009999"/>
                      </a:solidFill>
                      <a:latin typeface="Times New Roman" pitchFamily="18" charset="0"/>
                      <a:cs typeface="Times New Roman" pitchFamily="18" charset="0"/>
                    </a:rPr>
                    <a:t>Bütçe</a:t>
                  </a:r>
                  <a:endParaRPr lang="en-GB" sz="1000">
                    <a:solidFill>
                      <a:srgbClr val="009999"/>
                    </a:solidFill>
                    <a:latin typeface="Times New Roman" pitchFamily="18" charset="0"/>
                    <a:cs typeface="Times New Roman" pitchFamily="18" charset="0"/>
                  </a:endParaRPr>
                </a:p>
              </p:txBody>
            </p:sp>
          </p:grpSp>
        </p:grpSp>
      </p:grpSp>
      <p:grpSp>
        <p:nvGrpSpPr>
          <p:cNvPr id="72723" name="Group 35"/>
          <p:cNvGrpSpPr>
            <a:grpSpLocks/>
          </p:cNvGrpSpPr>
          <p:nvPr/>
        </p:nvGrpSpPr>
        <p:grpSpPr bwMode="auto">
          <a:xfrm>
            <a:off x="1820863" y="4648200"/>
            <a:ext cx="2870200" cy="1441450"/>
            <a:chOff x="1146" y="2928"/>
            <a:chExt cx="1808" cy="908"/>
          </a:xfrm>
        </p:grpSpPr>
        <p:grpSp>
          <p:nvGrpSpPr>
            <p:cNvPr id="72730" name="Group 36"/>
            <p:cNvGrpSpPr>
              <a:grpSpLocks/>
            </p:cNvGrpSpPr>
            <p:nvPr/>
          </p:nvGrpSpPr>
          <p:grpSpPr bwMode="auto">
            <a:xfrm>
              <a:off x="1338" y="2928"/>
              <a:ext cx="1616" cy="716"/>
              <a:chOff x="1338" y="2928"/>
              <a:chExt cx="1616" cy="716"/>
            </a:xfrm>
          </p:grpSpPr>
          <p:grpSp>
            <p:nvGrpSpPr>
              <p:cNvPr id="72761" name="Group 37"/>
              <p:cNvGrpSpPr>
                <a:grpSpLocks/>
              </p:cNvGrpSpPr>
              <p:nvPr/>
            </p:nvGrpSpPr>
            <p:grpSpPr bwMode="auto">
              <a:xfrm>
                <a:off x="1338" y="2940"/>
                <a:ext cx="1616" cy="704"/>
                <a:chOff x="1338" y="2940"/>
                <a:chExt cx="1616" cy="704"/>
              </a:xfrm>
            </p:grpSpPr>
            <p:sp>
              <p:nvSpPr>
                <p:cNvPr id="72763" name="Rectangle 38"/>
                <p:cNvSpPr>
                  <a:spLocks noChangeArrowheads="1"/>
                </p:cNvSpPr>
                <p:nvPr/>
              </p:nvSpPr>
              <p:spPr bwMode="auto">
                <a:xfrm>
                  <a:off x="1338" y="2940"/>
                  <a:ext cx="1616" cy="704"/>
                </a:xfrm>
                <a:prstGeom prst="rect">
                  <a:avLst/>
                </a:prstGeom>
                <a:solidFill>
                  <a:srgbClr val="DBFFB8"/>
                </a:solidFill>
                <a:ln w="254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72764" name="Line 39"/>
                <p:cNvSpPr>
                  <a:spLocks noChangeShapeType="1"/>
                </p:cNvSpPr>
                <p:nvPr/>
              </p:nvSpPr>
              <p:spPr bwMode="auto">
                <a:xfrm>
                  <a:off x="1572" y="3084"/>
                  <a:ext cx="647" cy="0"/>
                </a:xfrm>
                <a:prstGeom prst="line">
                  <a:avLst/>
                </a:prstGeom>
                <a:noFill/>
                <a:ln w="50800">
                  <a:solidFill>
                    <a:schemeClr val="tx1"/>
                  </a:solidFill>
                  <a:round/>
                  <a:headEnd/>
                  <a:tailEnd/>
                </a:ln>
              </p:spPr>
              <p:txBody>
                <a:bodyPr wrap="none" anchor="ctr"/>
                <a:lstStyle/>
                <a:p>
                  <a:endParaRPr lang="tr-TR"/>
                </a:p>
              </p:txBody>
            </p:sp>
            <p:sp>
              <p:nvSpPr>
                <p:cNvPr id="72765" name="Line 40"/>
                <p:cNvSpPr>
                  <a:spLocks noChangeShapeType="1"/>
                </p:cNvSpPr>
                <p:nvPr/>
              </p:nvSpPr>
              <p:spPr bwMode="auto">
                <a:xfrm>
                  <a:off x="1572" y="3159"/>
                  <a:ext cx="647" cy="0"/>
                </a:xfrm>
                <a:prstGeom prst="line">
                  <a:avLst/>
                </a:prstGeom>
                <a:noFill/>
                <a:ln w="50800">
                  <a:solidFill>
                    <a:schemeClr val="tx1"/>
                  </a:solidFill>
                  <a:round/>
                  <a:headEnd/>
                  <a:tailEnd/>
                </a:ln>
              </p:spPr>
              <p:txBody>
                <a:bodyPr wrap="none" anchor="ctr"/>
                <a:lstStyle/>
                <a:p>
                  <a:endParaRPr lang="tr-TR"/>
                </a:p>
              </p:txBody>
            </p:sp>
            <p:sp>
              <p:nvSpPr>
                <p:cNvPr id="72766" name="Line 41"/>
                <p:cNvSpPr>
                  <a:spLocks noChangeShapeType="1"/>
                </p:cNvSpPr>
                <p:nvPr/>
              </p:nvSpPr>
              <p:spPr bwMode="auto">
                <a:xfrm>
                  <a:off x="1656" y="3235"/>
                  <a:ext cx="646" cy="0"/>
                </a:xfrm>
                <a:prstGeom prst="line">
                  <a:avLst/>
                </a:prstGeom>
                <a:noFill/>
                <a:ln w="50800">
                  <a:solidFill>
                    <a:schemeClr val="tx1"/>
                  </a:solidFill>
                  <a:round/>
                  <a:headEnd/>
                  <a:tailEnd/>
                </a:ln>
              </p:spPr>
              <p:txBody>
                <a:bodyPr wrap="none" anchor="ctr"/>
                <a:lstStyle/>
                <a:p>
                  <a:endParaRPr lang="tr-TR"/>
                </a:p>
              </p:txBody>
            </p:sp>
            <p:sp>
              <p:nvSpPr>
                <p:cNvPr id="72767" name="Line 42"/>
                <p:cNvSpPr>
                  <a:spLocks noChangeShapeType="1"/>
                </p:cNvSpPr>
                <p:nvPr/>
              </p:nvSpPr>
              <p:spPr bwMode="auto">
                <a:xfrm>
                  <a:off x="1656" y="3311"/>
                  <a:ext cx="646" cy="0"/>
                </a:xfrm>
                <a:prstGeom prst="line">
                  <a:avLst/>
                </a:prstGeom>
                <a:noFill/>
                <a:ln w="50800">
                  <a:solidFill>
                    <a:schemeClr val="tx1"/>
                  </a:solidFill>
                  <a:round/>
                  <a:headEnd/>
                  <a:tailEnd/>
                </a:ln>
              </p:spPr>
              <p:txBody>
                <a:bodyPr wrap="none" anchor="ctr"/>
                <a:lstStyle/>
                <a:p>
                  <a:endParaRPr lang="tr-TR"/>
                </a:p>
              </p:txBody>
            </p:sp>
            <p:sp>
              <p:nvSpPr>
                <p:cNvPr id="72768" name="Line 43"/>
                <p:cNvSpPr>
                  <a:spLocks noChangeShapeType="1"/>
                </p:cNvSpPr>
                <p:nvPr/>
              </p:nvSpPr>
              <p:spPr bwMode="auto">
                <a:xfrm>
                  <a:off x="1907" y="3387"/>
                  <a:ext cx="646" cy="0"/>
                </a:xfrm>
                <a:prstGeom prst="line">
                  <a:avLst/>
                </a:prstGeom>
                <a:noFill/>
                <a:ln w="50800">
                  <a:solidFill>
                    <a:schemeClr val="tx1"/>
                  </a:solidFill>
                  <a:round/>
                  <a:headEnd/>
                  <a:tailEnd/>
                </a:ln>
              </p:spPr>
              <p:txBody>
                <a:bodyPr wrap="none" anchor="ctr"/>
                <a:lstStyle/>
                <a:p>
                  <a:endParaRPr lang="tr-TR"/>
                </a:p>
              </p:txBody>
            </p:sp>
            <p:sp>
              <p:nvSpPr>
                <p:cNvPr id="72769" name="Line 44"/>
                <p:cNvSpPr>
                  <a:spLocks noChangeShapeType="1"/>
                </p:cNvSpPr>
                <p:nvPr/>
              </p:nvSpPr>
              <p:spPr bwMode="auto">
                <a:xfrm>
                  <a:off x="1907" y="3463"/>
                  <a:ext cx="856" cy="0"/>
                </a:xfrm>
                <a:prstGeom prst="line">
                  <a:avLst/>
                </a:prstGeom>
                <a:noFill/>
                <a:ln w="50800">
                  <a:solidFill>
                    <a:schemeClr val="tx1"/>
                  </a:solidFill>
                  <a:round/>
                  <a:headEnd/>
                  <a:tailEnd/>
                </a:ln>
              </p:spPr>
              <p:txBody>
                <a:bodyPr wrap="none" anchor="ctr"/>
                <a:lstStyle/>
                <a:p>
                  <a:endParaRPr lang="tr-TR"/>
                </a:p>
              </p:txBody>
            </p:sp>
            <p:sp>
              <p:nvSpPr>
                <p:cNvPr id="72770" name="Line 45"/>
                <p:cNvSpPr>
                  <a:spLocks noChangeShapeType="1"/>
                </p:cNvSpPr>
                <p:nvPr/>
              </p:nvSpPr>
              <p:spPr bwMode="auto">
                <a:xfrm>
                  <a:off x="1907" y="3538"/>
                  <a:ext cx="856" cy="0"/>
                </a:xfrm>
                <a:prstGeom prst="line">
                  <a:avLst/>
                </a:prstGeom>
                <a:noFill/>
                <a:ln w="50800">
                  <a:solidFill>
                    <a:schemeClr val="tx1"/>
                  </a:solidFill>
                  <a:round/>
                  <a:headEnd/>
                  <a:tailEnd/>
                </a:ln>
              </p:spPr>
              <p:txBody>
                <a:bodyPr wrap="none" anchor="ctr"/>
                <a:lstStyle/>
                <a:p>
                  <a:endParaRPr lang="tr-TR"/>
                </a:p>
              </p:txBody>
            </p:sp>
            <p:sp>
              <p:nvSpPr>
                <p:cNvPr id="72771" name="Line 46"/>
                <p:cNvSpPr>
                  <a:spLocks noChangeShapeType="1"/>
                </p:cNvSpPr>
                <p:nvPr/>
              </p:nvSpPr>
              <p:spPr bwMode="auto">
                <a:xfrm>
                  <a:off x="2301" y="3080"/>
                  <a:ext cx="486" cy="0"/>
                </a:xfrm>
                <a:prstGeom prst="line">
                  <a:avLst/>
                </a:prstGeom>
                <a:noFill/>
                <a:ln w="12700">
                  <a:solidFill>
                    <a:schemeClr val="tx1"/>
                  </a:solidFill>
                  <a:prstDash val="dash"/>
                  <a:round/>
                  <a:headEnd/>
                  <a:tailEnd/>
                </a:ln>
              </p:spPr>
              <p:txBody>
                <a:bodyPr wrap="none" anchor="ctr"/>
                <a:lstStyle/>
                <a:p>
                  <a:endParaRPr lang="tr-TR"/>
                </a:p>
              </p:txBody>
            </p:sp>
            <p:sp>
              <p:nvSpPr>
                <p:cNvPr id="72772" name="Line 47"/>
                <p:cNvSpPr>
                  <a:spLocks noChangeShapeType="1"/>
                </p:cNvSpPr>
                <p:nvPr/>
              </p:nvSpPr>
              <p:spPr bwMode="auto">
                <a:xfrm>
                  <a:off x="2385" y="3308"/>
                  <a:ext cx="318" cy="0"/>
                </a:xfrm>
                <a:prstGeom prst="line">
                  <a:avLst/>
                </a:prstGeom>
                <a:noFill/>
                <a:ln w="12700">
                  <a:solidFill>
                    <a:schemeClr val="tx1"/>
                  </a:solidFill>
                  <a:prstDash val="dash"/>
                  <a:round/>
                  <a:headEnd/>
                  <a:tailEnd/>
                </a:ln>
              </p:spPr>
              <p:txBody>
                <a:bodyPr wrap="none" anchor="ctr"/>
                <a:lstStyle/>
                <a:p>
                  <a:endParaRPr lang="tr-TR"/>
                </a:p>
              </p:txBody>
            </p:sp>
            <p:sp>
              <p:nvSpPr>
                <p:cNvPr id="72773" name="Line 48"/>
                <p:cNvSpPr>
                  <a:spLocks noChangeShapeType="1"/>
                </p:cNvSpPr>
                <p:nvPr/>
              </p:nvSpPr>
              <p:spPr bwMode="auto">
                <a:xfrm flipV="1">
                  <a:off x="1631" y="3452"/>
                  <a:ext cx="192" cy="19"/>
                </a:xfrm>
                <a:prstGeom prst="line">
                  <a:avLst/>
                </a:prstGeom>
                <a:noFill/>
                <a:ln w="12700">
                  <a:solidFill>
                    <a:schemeClr val="tx1"/>
                  </a:solidFill>
                  <a:prstDash val="dash"/>
                  <a:round/>
                  <a:headEnd/>
                  <a:tailEnd/>
                </a:ln>
              </p:spPr>
              <p:txBody>
                <a:bodyPr wrap="none" anchor="ctr"/>
                <a:lstStyle/>
                <a:p>
                  <a:endParaRPr lang="tr-TR"/>
                </a:p>
              </p:txBody>
            </p:sp>
            <p:sp>
              <p:nvSpPr>
                <p:cNvPr id="72774" name="Line 49"/>
                <p:cNvSpPr>
                  <a:spLocks noChangeShapeType="1"/>
                </p:cNvSpPr>
                <p:nvPr/>
              </p:nvSpPr>
              <p:spPr bwMode="auto">
                <a:xfrm flipV="1">
                  <a:off x="1631" y="3527"/>
                  <a:ext cx="192" cy="18"/>
                </a:xfrm>
                <a:prstGeom prst="line">
                  <a:avLst/>
                </a:prstGeom>
                <a:noFill/>
                <a:ln w="12700">
                  <a:solidFill>
                    <a:schemeClr val="tx1"/>
                  </a:solidFill>
                  <a:prstDash val="dash"/>
                  <a:round/>
                  <a:headEnd/>
                  <a:tailEnd/>
                </a:ln>
              </p:spPr>
              <p:txBody>
                <a:bodyPr wrap="none" anchor="ctr"/>
                <a:lstStyle/>
                <a:p>
                  <a:endParaRPr lang="tr-TR"/>
                </a:p>
              </p:txBody>
            </p:sp>
          </p:grpSp>
          <p:sp>
            <p:nvSpPr>
              <p:cNvPr id="72762" name="Rectangle 50"/>
              <p:cNvSpPr>
                <a:spLocks noChangeArrowheads="1"/>
              </p:cNvSpPr>
              <p:nvPr/>
            </p:nvSpPr>
            <p:spPr bwMode="auto">
              <a:xfrm>
                <a:off x="1945" y="2928"/>
                <a:ext cx="589" cy="153"/>
              </a:xfrm>
              <a:prstGeom prst="rect">
                <a:avLst/>
              </a:prstGeom>
              <a:noFill/>
              <a:ln w="12700">
                <a:noFill/>
                <a:miter lim="800000"/>
                <a:headEnd/>
                <a:tailEnd/>
              </a:ln>
            </p:spPr>
            <p:txBody>
              <a:bodyPr wrap="none" lIns="90488" tIns="44450" rIns="90488" bIns="44450">
                <a:spAutoFit/>
              </a:bodyPr>
              <a:lstStyle/>
              <a:p>
                <a:pPr eaLnBrk="0" hangingPunct="0"/>
                <a:r>
                  <a:rPr lang="en-GB" sz="1000">
                    <a:solidFill>
                      <a:srgbClr val="000000"/>
                    </a:solidFill>
                    <a:latin typeface="Times New Roman" pitchFamily="18" charset="0"/>
                    <a:cs typeface="Times New Roman" pitchFamily="18" charset="0"/>
                  </a:rPr>
                  <a:t>Faaliyet </a:t>
                </a:r>
                <a:r>
                  <a:rPr lang="tr-TR" sz="1000">
                    <a:solidFill>
                      <a:srgbClr val="000000"/>
                    </a:solidFill>
                    <a:latin typeface="Times New Roman" pitchFamily="18" charset="0"/>
                    <a:cs typeface="Times New Roman" pitchFamily="18" charset="0"/>
                  </a:rPr>
                  <a:t>PLanı</a:t>
                </a:r>
                <a:endParaRPr lang="en-GB" sz="1000">
                  <a:solidFill>
                    <a:srgbClr val="000000"/>
                  </a:solidFill>
                  <a:latin typeface="Times New Roman" pitchFamily="18" charset="0"/>
                  <a:cs typeface="Times New Roman" pitchFamily="18" charset="0"/>
                </a:endParaRPr>
              </a:p>
            </p:txBody>
          </p:sp>
        </p:grpSp>
        <p:grpSp>
          <p:nvGrpSpPr>
            <p:cNvPr id="72731" name="Group 51"/>
            <p:cNvGrpSpPr>
              <a:grpSpLocks/>
            </p:cNvGrpSpPr>
            <p:nvPr/>
          </p:nvGrpSpPr>
          <p:grpSpPr bwMode="auto">
            <a:xfrm>
              <a:off x="1242" y="3024"/>
              <a:ext cx="1616" cy="716"/>
              <a:chOff x="1242" y="3024"/>
              <a:chExt cx="1616" cy="716"/>
            </a:xfrm>
          </p:grpSpPr>
          <p:grpSp>
            <p:nvGrpSpPr>
              <p:cNvPr id="72747" name="Group 52"/>
              <p:cNvGrpSpPr>
                <a:grpSpLocks/>
              </p:cNvGrpSpPr>
              <p:nvPr/>
            </p:nvGrpSpPr>
            <p:grpSpPr bwMode="auto">
              <a:xfrm>
                <a:off x="1242" y="3036"/>
                <a:ext cx="1616" cy="704"/>
                <a:chOff x="1242" y="3036"/>
                <a:chExt cx="1616" cy="704"/>
              </a:xfrm>
            </p:grpSpPr>
            <p:sp>
              <p:nvSpPr>
                <p:cNvPr id="72749" name="Rectangle 53"/>
                <p:cNvSpPr>
                  <a:spLocks noChangeArrowheads="1"/>
                </p:cNvSpPr>
                <p:nvPr/>
              </p:nvSpPr>
              <p:spPr bwMode="auto">
                <a:xfrm>
                  <a:off x="1242" y="3036"/>
                  <a:ext cx="1616" cy="704"/>
                </a:xfrm>
                <a:prstGeom prst="rect">
                  <a:avLst/>
                </a:prstGeom>
                <a:solidFill>
                  <a:srgbClr val="DBFFB8"/>
                </a:solidFill>
                <a:ln w="254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72750" name="Line 54"/>
                <p:cNvSpPr>
                  <a:spLocks noChangeShapeType="1"/>
                </p:cNvSpPr>
                <p:nvPr/>
              </p:nvSpPr>
              <p:spPr bwMode="auto">
                <a:xfrm>
                  <a:off x="1476" y="3180"/>
                  <a:ext cx="647" cy="0"/>
                </a:xfrm>
                <a:prstGeom prst="line">
                  <a:avLst/>
                </a:prstGeom>
                <a:noFill/>
                <a:ln w="50800">
                  <a:solidFill>
                    <a:schemeClr val="tx1"/>
                  </a:solidFill>
                  <a:round/>
                  <a:headEnd/>
                  <a:tailEnd/>
                </a:ln>
              </p:spPr>
              <p:txBody>
                <a:bodyPr wrap="none" anchor="ctr"/>
                <a:lstStyle/>
                <a:p>
                  <a:endParaRPr lang="tr-TR"/>
                </a:p>
              </p:txBody>
            </p:sp>
            <p:sp>
              <p:nvSpPr>
                <p:cNvPr id="72751" name="Line 55"/>
                <p:cNvSpPr>
                  <a:spLocks noChangeShapeType="1"/>
                </p:cNvSpPr>
                <p:nvPr/>
              </p:nvSpPr>
              <p:spPr bwMode="auto">
                <a:xfrm>
                  <a:off x="1476" y="3255"/>
                  <a:ext cx="647" cy="0"/>
                </a:xfrm>
                <a:prstGeom prst="line">
                  <a:avLst/>
                </a:prstGeom>
                <a:noFill/>
                <a:ln w="50800">
                  <a:solidFill>
                    <a:schemeClr val="tx1"/>
                  </a:solidFill>
                  <a:round/>
                  <a:headEnd/>
                  <a:tailEnd/>
                </a:ln>
              </p:spPr>
              <p:txBody>
                <a:bodyPr wrap="none" anchor="ctr"/>
                <a:lstStyle/>
                <a:p>
                  <a:endParaRPr lang="tr-TR"/>
                </a:p>
              </p:txBody>
            </p:sp>
            <p:sp>
              <p:nvSpPr>
                <p:cNvPr id="72752" name="Line 56"/>
                <p:cNvSpPr>
                  <a:spLocks noChangeShapeType="1"/>
                </p:cNvSpPr>
                <p:nvPr/>
              </p:nvSpPr>
              <p:spPr bwMode="auto">
                <a:xfrm>
                  <a:off x="1560" y="3331"/>
                  <a:ext cx="646" cy="0"/>
                </a:xfrm>
                <a:prstGeom prst="line">
                  <a:avLst/>
                </a:prstGeom>
                <a:noFill/>
                <a:ln w="50800">
                  <a:solidFill>
                    <a:schemeClr val="tx1"/>
                  </a:solidFill>
                  <a:round/>
                  <a:headEnd/>
                  <a:tailEnd/>
                </a:ln>
              </p:spPr>
              <p:txBody>
                <a:bodyPr wrap="none" anchor="ctr"/>
                <a:lstStyle/>
                <a:p>
                  <a:endParaRPr lang="tr-TR"/>
                </a:p>
              </p:txBody>
            </p:sp>
            <p:sp>
              <p:nvSpPr>
                <p:cNvPr id="72753" name="Line 57"/>
                <p:cNvSpPr>
                  <a:spLocks noChangeShapeType="1"/>
                </p:cNvSpPr>
                <p:nvPr/>
              </p:nvSpPr>
              <p:spPr bwMode="auto">
                <a:xfrm>
                  <a:off x="1560" y="3407"/>
                  <a:ext cx="646" cy="0"/>
                </a:xfrm>
                <a:prstGeom prst="line">
                  <a:avLst/>
                </a:prstGeom>
                <a:noFill/>
                <a:ln w="50800">
                  <a:solidFill>
                    <a:schemeClr val="tx1"/>
                  </a:solidFill>
                  <a:round/>
                  <a:headEnd/>
                  <a:tailEnd/>
                </a:ln>
              </p:spPr>
              <p:txBody>
                <a:bodyPr wrap="none" anchor="ctr"/>
                <a:lstStyle/>
                <a:p>
                  <a:endParaRPr lang="tr-TR"/>
                </a:p>
              </p:txBody>
            </p:sp>
            <p:sp>
              <p:nvSpPr>
                <p:cNvPr id="72754" name="Line 58"/>
                <p:cNvSpPr>
                  <a:spLocks noChangeShapeType="1"/>
                </p:cNvSpPr>
                <p:nvPr/>
              </p:nvSpPr>
              <p:spPr bwMode="auto">
                <a:xfrm>
                  <a:off x="1811" y="3483"/>
                  <a:ext cx="646" cy="0"/>
                </a:xfrm>
                <a:prstGeom prst="line">
                  <a:avLst/>
                </a:prstGeom>
                <a:noFill/>
                <a:ln w="50800">
                  <a:solidFill>
                    <a:schemeClr val="tx1"/>
                  </a:solidFill>
                  <a:round/>
                  <a:headEnd/>
                  <a:tailEnd/>
                </a:ln>
              </p:spPr>
              <p:txBody>
                <a:bodyPr wrap="none" anchor="ctr"/>
                <a:lstStyle/>
                <a:p>
                  <a:endParaRPr lang="tr-TR"/>
                </a:p>
              </p:txBody>
            </p:sp>
            <p:sp>
              <p:nvSpPr>
                <p:cNvPr id="72755" name="Line 59"/>
                <p:cNvSpPr>
                  <a:spLocks noChangeShapeType="1"/>
                </p:cNvSpPr>
                <p:nvPr/>
              </p:nvSpPr>
              <p:spPr bwMode="auto">
                <a:xfrm>
                  <a:off x="1811" y="3559"/>
                  <a:ext cx="856" cy="0"/>
                </a:xfrm>
                <a:prstGeom prst="line">
                  <a:avLst/>
                </a:prstGeom>
                <a:noFill/>
                <a:ln w="50800">
                  <a:solidFill>
                    <a:schemeClr val="tx1"/>
                  </a:solidFill>
                  <a:round/>
                  <a:headEnd/>
                  <a:tailEnd/>
                </a:ln>
              </p:spPr>
              <p:txBody>
                <a:bodyPr wrap="none" anchor="ctr"/>
                <a:lstStyle/>
                <a:p>
                  <a:endParaRPr lang="tr-TR"/>
                </a:p>
              </p:txBody>
            </p:sp>
            <p:sp>
              <p:nvSpPr>
                <p:cNvPr id="72756" name="Line 60"/>
                <p:cNvSpPr>
                  <a:spLocks noChangeShapeType="1"/>
                </p:cNvSpPr>
                <p:nvPr/>
              </p:nvSpPr>
              <p:spPr bwMode="auto">
                <a:xfrm>
                  <a:off x="1811" y="3634"/>
                  <a:ext cx="856" cy="0"/>
                </a:xfrm>
                <a:prstGeom prst="line">
                  <a:avLst/>
                </a:prstGeom>
                <a:noFill/>
                <a:ln w="50800">
                  <a:solidFill>
                    <a:schemeClr val="tx1"/>
                  </a:solidFill>
                  <a:round/>
                  <a:headEnd/>
                  <a:tailEnd/>
                </a:ln>
              </p:spPr>
              <p:txBody>
                <a:bodyPr wrap="none" anchor="ctr"/>
                <a:lstStyle/>
                <a:p>
                  <a:endParaRPr lang="tr-TR"/>
                </a:p>
              </p:txBody>
            </p:sp>
            <p:sp>
              <p:nvSpPr>
                <p:cNvPr id="72757" name="Line 61"/>
                <p:cNvSpPr>
                  <a:spLocks noChangeShapeType="1"/>
                </p:cNvSpPr>
                <p:nvPr/>
              </p:nvSpPr>
              <p:spPr bwMode="auto">
                <a:xfrm>
                  <a:off x="2205" y="3176"/>
                  <a:ext cx="486" cy="0"/>
                </a:xfrm>
                <a:prstGeom prst="line">
                  <a:avLst/>
                </a:prstGeom>
                <a:noFill/>
                <a:ln w="12700">
                  <a:solidFill>
                    <a:schemeClr val="tx1"/>
                  </a:solidFill>
                  <a:prstDash val="dash"/>
                  <a:round/>
                  <a:headEnd/>
                  <a:tailEnd/>
                </a:ln>
              </p:spPr>
              <p:txBody>
                <a:bodyPr wrap="none" anchor="ctr"/>
                <a:lstStyle/>
                <a:p>
                  <a:endParaRPr lang="tr-TR"/>
                </a:p>
              </p:txBody>
            </p:sp>
            <p:sp>
              <p:nvSpPr>
                <p:cNvPr id="72758" name="Line 62"/>
                <p:cNvSpPr>
                  <a:spLocks noChangeShapeType="1"/>
                </p:cNvSpPr>
                <p:nvPr/>
              </p:nvSpPr>
              <p:spPr bwMode="auto">
                <a:xfrm>
                  <a:off x="2289" y="3404"/>
                  <a:ext cx="318" cy="0"/>
                </a:xfrm>
                <a:prstGeom prst="line">
                  <a:avLst/>
                </a:prstGeom>
                <a:noFill/>
                <a:ln w="12700">
                  <a:solidFill>
                    <a:schemeClr val="tx1"/>
                  </a:solidFill>
                  <a:prstDash val="dash"/>
                  <a:round/>
                  <a:headEnd/>
                  <a:tailEnd/>
                </a:ln>
              </p:spPr>
              <p:txBody>
                <a:bodyPr wrap="none" anchor="ctr"/>
                <a:lstStyle/>
                <a:p>
                  <a:endParaRPr lang="tr-TR"/>
                </a:p>
              </p:txBody>
            </p:sp>
            <p:sp>
              <p:nvSpPr>
                <p:cNvPr id="72759" name="Line 63"/>
                <p:cNvSpPr>
                  <a:spLocks noChangeShapeType="1"/>
                </p:cNvSpPr>
                <p:nvPr/>
              </p:nvSpPr>
              <p:spPr bwMode="auto">
                <a:xfrm flipV="1">
                  <a:off x="1535" y="3548"/>
                  <a:ext cx="192" cy="19"/>
                </a:xfrm>
                <a:prstGeom prst="line">
                  <a:avLst/>
                </a:prstGeom>
                <a:noFill/>
                <a:ln w="12700">
                  <a:solidFill>
                    <a:schemeClr val="tx1"/>
                  </a:solidFill>
                  <a:prstDash val="dash"/>
                  <a:round/>
                  <a:headEnd/>
                  <a:tailEnd/>
                </a:ln>
              </p:spPr>
              <p:txBody>
                <a:bodyPr wrap="none" anchor="ctr"/>
                <a:lstStyle/>
                <a:p>
                  <a:endParaRPr lang="tr-TR"/>
                </a:p>
              </p:txBody>
            </p:sp>
            <p:sp>
              <p:nvSpPr>
                <p:cNvPr id="72760" name="Line 64"/>
                <p:cNvSpPr>
                  <a:spLocks noChangeShapeType="1"/>
                </p:cNvSpPr>
                <p:nvPr/>
              </p:nvSpPr>
              <p:spPr bwMode="auto">
                <a:xfrm flipV="1">
                  <a:off x="1535" y="3623"/>
                  <a:ext cx="192" cy="18"/>
                </a:xfrm>
                <a:prstGeom prst="line">
                  <a:avLst/>
                </a:prstGeom>
                <a:noFill/>
                <a:ln w="12700">
                  <a:solidFill>
                    <a:schemeClr val="tx1"/>
                  </a:solidFill>
                  <a:prstDash val="dash"/>
                  <a:round/>
                  <a:headEnd/>
                  <a:tailEnd/>
                </a:ln>
              </p:spPr>
              <p:txBody>
                <a:bodyPr wrap="none" anchor="ctr"/>
                <a:lstStyle/>
                <a:p>
                  <a:endParaRPr lang="tr-TR"/>
                </a:p>
              </p:txBody>
            </p:sp>
          </p:grpSp>
          <p:sp>
            <p:nvSpPr>
              <p:cNvPr id="72748" name="Rectangle 65"/>
              <p:cNvSpPr>
                <a:spLocks noChangeArrowheads="1"/>
              </p:cNvSpPr>
              <p:nvPr/>
            </p:nvSpPr>
            <p:spPr bwMode="auto">
              <a:xfrm>
                <a:off x="1849" y="3024"/>
                <a:ext cx="589" cy="153"/>
              </a:xfrm>
              <a:prstGeom prst="rect">
                <a:avLst/>
              </a:prstGeom>
              <a:noFill/>
              <a:ln w="12700">
                <a:noFill/>
                <a:miter lim="800000"/>
                <a:headEnd/>
                <a:tailEnd/>
              </a:ln>
            </p:spPr>
            <p:txBody>
              <a:bodyPr wrap="none" lIns="90488" tIns="44450" rIns="90488" bIns="44450">
                <a:spAutoFit/>
              </a:bodyPr>
              <a:lstStyle/>
              <a:p>
                <a:pPr eaLnBrk="0" hangingPunct="0"/>
                <a:r>
                  <a:rPr lang="en-GB" sz="1000">
                    <a:solidFill>
                      <a:srgbClr val="000000"/>
                    </a:solidFill>
                    <a:latin typeface="Times New Roman" pitchFamily="18" charset="0"/>
                    <a:cs typeface="Times New Roman" pitchFamily="18" charset="0"/>
                  </a:rPr>
                  <a:t>Faaliyet </a:t>
                </a:r>
                <a:r>
                  <a:rPr lang="tr-TR" sz="1000">
                    <a:solidFill>
                      <a:srgbClr val="000000"/>
                    </a:solidFill>
                    <a:latin typeface="Times New Roman" pitchFamily="18" charset="0"/>
                    <a:cs typeface="Times New Roman" pitchFamily="18" charset="0"/>
                  </a:rPr>
                  <a:t>PLanı</a:t>
                </a:r>
                <a:endParaRPr lang="en-GB" sz="1000">
                  <a:solidFill>
                    <a:srgbClr val="000000"/>
                  </a:solidFill>
                  <a:latin typeface="Times New Roman" pitchFamily="18" charset="0"/>
                  <a:cs typeface="Times New Roman" pitchFamily="18" charset="0"/>
                </a:endParaRPr>
              </a:p>
            </p:txBody>
          </p:sp>
        </p:grpSp>
        <p:grpSp>
          <p:nvGrpSpPr>
            <p:cNvPr id="72732" name="Group 66"/>
            <p:cNvGrpSpPr>
              <a:grpSpLocks/>
            </p:cNvGrpSpPr>
            <p:nvPr/>
          </p:nvGrpSpPr>
          <p:grpSpPr bwMode="auto">
            <a:xfrm>
              <a:off x="1146" y="3120"/>
              <a:ext cx="1616" cy="716"/>
              <a:chOff x="1146" y="3120"/>
              <a:chExt cx="1616" cy="716"/>
            </a:xfrm>
          </p:grpSpPr>
          <p:grpSp>
            <p:nvGrpSpPr>
              <p:cNvPr id="72733" name="Group 67"/>
              <p:cNvGrpSpPr>
                <a:grpSpLocks/>
              </p:cNvGrpSpPr>
              <p:nvPr/>
            </p:nvGrpSpPr>
            <p:grpSpPr bwMode="auto">
              <a:xfrm>
                <a:off x="1146" y="3132"/>
                <a:ext cx="1616" cy="704"/>
                <a:chOff x="1146" y="3132"/>
                <a:chExt cx="1616" cy="704"/>
              </a:xfrm>
            </p:grpSpPr>
            <p:sp>
              <p:nvSpPr>
                <p:cNvPr id="72735" name="Rectangle 68"/>
                <p:cNvSpPr>
                  <a:spLocks noChangeArrowheads="1"/>
                </p:cNvSpPr>
                <p:nvPr/>
              </p:nvSpPr>
              <p:spPr bwMode="auto">
                <a:xfrm>
                  <a:off x="1146" y="3132"/>
                  <a:ext cx="1616" cy="704"/>
                </a:xfrm>
                <a:prstGeom prst="rect">
                  <a:avLst/>
                </a:prstGeom>
                <a:solidFill>
                  <a:srgbClr val="DBFFB8"/>
                </a:solidFill>
                <a:ln w="254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72736" name="Line 69"/>
                <p:cNvSpPr>
                  <a:spLocks noChangeShapeType="1"/>
                </p:cNvSpPr>
                <p:nvPr/>
              </p:nvSpPr>
              <p:spPr bwMode="auto">
                <a:xfrm>
                  <a:off x="1380" y="3276"/>
                  <a:ext cx="647" cy="0"/>
                </a:xfrm>
                <a:prstGeom prst="line">
                  <a:avLst/>
                </a:prstGeom>
                <a:noFill/>
                <a:ln w="50800">
                  <a:solidFill>
                    <a:schemeClr val="tx1"/>
                  </a:solidFill>
                  <a:round/>
                  <a:headEnd/>
                  <a:tailEnd/>
                </a:ln>
              </p:spPr>
              <p:txBody>
                <a:bodyPr wrap="none" anchor="ctr"/>
                <a:lstStyle/>
                <a:p>
                  <a:endParaRPr lang="tr-TR"/>
                </a:p>
              </p:txBody>
            </p:sp>
            <p:sp>
              <p:nvSpPr>
                <p:cNvPr id="72737" name="Line 70"/>
                <p:cNvSpPr>
                  <a:spLocks noChangeShapeType="1"/>
                </p:cNvSpPr>
                <p:nvPr/>
              </p:nvSpPr>
              <p:spPr bwMode="auto">
                <a:xfrm>
                  <a:off x="1380" y="3351"/>
                  <a:ext cx="647" cy="0"/>
                </a:xfrm>
                <a:prstGeom prst="line">
                  <a:avLst/>
                </a:prstGeom>
                <a:noFill/>
                <a:ln w="50800">
                  <a:solidFill>
                    <a:schemeClr val="tx1"/>
                  </a:solidFill>
                  <a:round/>
                  <a:headEnd/>
                  <a:tailEnd/>
                </a:ln>
              </p:spPr>
              <p:txBody>
                <a:bodyPr wrap="none" anchor="ctr"/>
                <a:lstStyle/>
                <a:p>
                  <a:endParaRPr lang="tr-TR"/>
                </a:p>
              </p:txBody>
            </p:sp>
            <p:sp>
              <p:nvSpPr>
                <p:cNvPr id="72738" name="Line 71"/>
                <p:cNvSpPr>
                  <a:spLocks noChangeShapeType="1"/>
                </p:cNvSpPr>
                <p:nvPr/>
              </p:nvSpPr>
              <p:spPr bwMode="auto">
                <a:xfrm>
                  <a:off x="1464" y="3427"/>
                  <a:ext cx="646" cy="0"/>
                </a:xfrm>
                <a:prstGeom prst="line">
                  <a:avLst/>
                </a:prstGeom>
                <a:noFill/>
                <a:ln w="50800">
                  <a:solidFill>
                    <a:schemeClr val="tx1"/>
                  </a:solidFill>
                  <a:round/>
                  <a:headEnd/>
                  <a:tailEnd/>
                </a:ln>
              </p:spPr>
              <p:txBody>
                <a:bodyPr wrap="none" anchor="ctr"/>
                <a:lstStyle/>
                <a:p>
                  <a:endParaRPr lang="tr-TR"/>
                </a:p>
              </p:txBody>
            </p:sp>
            <p:sp>
              <p:nvSpPr>
                <p:cNvPr id="72739" name="Line 72"/>
                <p:cNvSpPr>
                  <a:spLocks noChangeShapeType="1"/>
                </p:cNvSpPr>
                <p:nvPr/>
              </p:nvSpPr>
              <p:spPr bwMode="auto">
                <a:xfrm>
                  <a:off x="1464" y="3503"/>
                  <a:ext cx="646" cy="0"/>
                </a:xfrm>
                <a:prstGeom prst="line">
                  <a:avLst/>
                </a:prstGeom>
                <a:noFill/>
                <a:ln w="50800">
                  <a:solidFill>
                    <a:schemeClr val="tx1"/>
                  </a:solidFill>
                  <a:round/>
                  <a:headEnd/>
                  <a:tailEnd/>
                </a:ln>
              </p:spPr>
              <p:txBody>
                <a:bodyPr wrap="none" anchor="ctr"/>
                <a:lstStyle/>
                <a:p>
                  <a:endParaRPr lang="tr-TR"/>
                </a:p>
              </p:txBody>
            </p:sp>
            <p:sp>
              <p:nvSpPr>
                <p:cNvPr id="72740" name="Line 73"/>
                <p:cNvSpPr>
                  <a:spLocks noChangeShapeType="1"/>
                </p:cNvSpPr>
                <p:nvPr/>
              </p:nvSpPr>
              <p:spPr bwMode="auto">
                <a:xfrm>
                  <a:off x="1715" y="3579"/>
                  <a:ext cx="646" cy="0"/>
                </a:xfrm>
                <a:prstGeom prst="line">
                  <a:avLst/>
                </a:prstGeom>
                <a:noFill/>
                <a:ln w="50800">
                  <a:solidFill>
                    <a:schemeClr val="tx1"/>
                  </a:solidFill>
                  <a:round/>
                  <a:headEnd/>
                  <a:tailEnd/>
                </a:ln>
              </p:spPr>
              <p:txBody>
                <a:bodyPr wrap="none" anchor="ctr"/>
                <a:lstStyle/>
                <a:p>
                  <a:endParaRPr lang="tr-TR"/>
                </a:p>
              </p:txBody>
            </p:sp>
            <p:sp>
              <p:nvSpPr>
                <p:cNvPr id="72741" name="Line 74"/>
                <p:cNvSpPr>
                  <a:spLocks noChangeShapeType="1"/>
                </p:cNvSpPr>
                <p:nvPr/>
              </p:nvSpPr>
              <p:spPr bwMode="auto">
                <a:xfrm>
                  <a:off x="1715" y="3655"/>
                  <a:ext cx="856" cy="0"/>
                </a:xfrm>
                <a:prstGeom prst="line">
                  <a:avLst/>
                </a:prstGeom>
                <a:noFill/>
                <a:ln w="50800">
                  <a:solidFill>
                    <a:schemeClr val="tx1"/>
                  </a:solidFill>
                  <a:round/>
                  <a:headEnd/>
                  <a:tailEnd/>
                </a:ln>
              </p:spPr>
              <p:txBody>
                <a:bodyPr wrap="none" anchor="ctr"/>
                <a:lstStyle/>
                <a:p>
                  <a:endParaRPr lang="tr-TR"/>
                </a:p>
              </p:txBody>
            </p:sp>
            <p:sp>
              <p:nvSpPr>
                <p:cNvPr id="72742" name="Line 75"/>
                <p:cNvSpPr>
                  <a:spLocks noChangeShapeType="1"/>
                </p:cNvSpPr>
                <p:nvPr/>
              </p:nvSpPr>
              <p:spPr bwMode="auto">
                <a:xfrm>
                  <a:off x="1715" y="3730"/>
                  <a:ext cx="856" cy="0"/>
                </a:xfrm>
                <a:prstGeom prst="line">
                  <a:avLst/>
                </a:prstGeom>
                <a:noFill/>
                <a:ln w="50800">
                  <a:solidFill>
                    <a:schemeClr val="tx1"/>
                  </a:solidFill>
                  <a:round/>
                  <a:headEnd/>
                  <a:tailEnd/>
                </a:ln>
              </p:spPr>
              <p:txBody>
                <a:bodyPr wrap="none" anchor="ctr"/>
                <a:lstStyle/>
                <a:p>
                  <a:endParaRPr lang="tr-TR"/>
                </a:p>
              </p:txBody>
            </p:sp>
            <p:sp>
              <p:nvSpPr>
                <p:cNvPr id="72743" name="Line 76"/>
                <p:cNvSpPr>
                  <a:spLocks noChangeShapeType="1"/>
                </p:cNvSpPr>
                <p:nvPr/>
              </p:nvSpPr>
              <p:spPr bwMode="auto">
                <a:xfrm>
                  <a:off x="2109" y="3272"/>
                  <a:ext cx="486" cy="0"/>
                </a:xfrm>
                <a:prstGeom prst="line">
                  <a:avLst/>
                </a:prstGeom>
                <a:noFill/>
                <a:ln w="12700">
                  <a:solidFill>
                    <a:schemeClr val="tx1"/>
                  </a:solidFill>
                  <a:prstDash val="dash"/>
                  <a:round/>
                  <a:headEnd/>
                  <a:tailEnd/>
                </a:ln>
              </p:spPr>
              <p:txBody>
                <a:bodyPr wrap="none" anchor="ctr"/>
                <a:lstStyle/>
                <a:p>
                  <a:endParaRPr lang="tr-TR"/>
                </a:p>
              </p:txBody>
            </p:sp>
            <p:sp>
              <p:nvSpPr>
                <p:cNvPr id="72744" name="Line 77"/>
                <p:cNvSpPr>
                  <a:spLocks noChangeShapeType="1"/>
                </p:cNvSpPr>
                <p:nvPr/>
              </p:nvSpPr>
              <p:spPr bwMode="auto">
                <a:xfrm>
                  <a:off x="2193" y="3500"/>
                  <a:ext cx="318" cy="0"/>
                </a:xfrm>
                <a:prstGeom prst="line">
                  <a:avLst/>
                </a:prstGeom>
                <a:noFill/>
                <a:ln w="12700">
                  <a:solidFill>
                    <a:schemeClr val="tx1"/>
                  </a:solidFill>
                  <a:prstDash val="dash"/>
                  <a:round/>
                  <a:headEnd/>
                  <a:tailEnd/>
                </a:ln>
              </p:spPr>
              <p:txBody>
                <a:bodyPr wrap="none" anchor="ctr"/>
                <a:lstStyle/>
                <a:p>
                  <a:endParaRPr lang="tr-TR"/>
                </a:p>
              </p:txBody>
            </p:sp>
            <p:sp>
              <p:nvSpPr>
                <p:cNvPr id="72745" name="Line 78"/>
                <p:cNvSpPr>
                  <a:spLocks noChangeShapeType="1"/>
                </p:cNvSpPr>
                <p:nvPr/>
              </p:nvSpPr>
              <p:spPr bwMode="auto">
                <a:xfrm flipV="1">
                  <a:off x="1439" y="3644"/>
                  <a:ext cx="192" cy="19"/>
                </a:xfrm>
                <a:prstGeom prst="line">
                  <a:avLst/>
                </a:prstGeom>
                <a:noFill/>
                <a:ln w="12700">
                  <a:solidFill>
                    <a:schemeClr val="tx1"/>
                  </a:solidFill>
                  <a:prstDash val="dash"/>
                  <a:round/>
                  <a:headEnd/>
                  <a:tailEnd/>
                </a:ln>
              </p:spPr>
              <p:txBody>
                <a:bodyPr wrap="none" anchor="ctr"/>
                <a:lstStyle/>
                <a:p>
                  <a:endParaRPr lang="tr-TR"/>
                </a:p>
              </p:txBody>
            </p:sp>
            <p:sp>
              <p:nvSpPr>
                <p:cNvPr id="72746" name="Line 79"/>
                <p:cNvSpPr>
                  <a:spLocks noChangeShapeType="1"/>
                </p:cNvSpPr>
                <p:nvPr/>
              </p:nvSpPr>
              <p:spPr bwMode="auto">
                <a:xfrm flipV="1">
                  <a:off x="1439" y="3719"/>
                  <a:ext cx="192" cy="18"/>
                </a:xfrm>
                <a:prstGeom prst="line">
                  <a:avLst/>
                </a:prstGeom>
                <a:noFill/>
                <a:ln w="12700">
                  <a:solidFill>
                    <a:schemeClr val="tx1"/>
                  </a:solidFill>
                  <a:prstDash val="dash"/>
                  <a:round/>
                  <a:headEnd/>
                  <a:tailEnd/>
                </a:ln>
              </p:spPr>
              <p:txBody>
                <a:bodyPr wrap="none" anchor="ctr"/>
                <a:lstStyle/>
                <a:p>
                  <a:endParaRPr lang="tr-TR"/>
                </a:p>
              </p:txBody>
            </p:sp>
          </p:grpSp>
          <p:sp>
            <p:nvSpPr>
              <p:cNvPr id="72734" name="Rectangle 80"/>
              <p:cNvSpPr>
                <a:spLocks noChangeArrowheads="1"/>
              </p:cNvSpPr>
              <p:nvPr/>
            </p:nvSpPr>
            <p:spPr bwMode="auto">
              <a:xfrm>
                <a:off x="1753" y="3120"/>
                <a:ext cx="589" cy="153"/>
              </a:xfrm>
              <a:prstGeom prst="rect">
                <a:avLst/>
              </a:prstGeom>
              <a:noFill/>
              <a:ln w="12700">
                <a:noFill/>
                <a:miter lim="800000"/>
                <a:headEnd/>
                <a:tailEnd/>
              </a:ln>
            </p:spPr>
            <p:txBody>
              <a:bodyPr wrap="none" lIns="90488" tIns="44450" rIns="90488" bIns="44450">
                <a:spAutoFit/>
              </a:bodyPr>
              <a:lstStyle/>
              <a:p>
                <a:pPr eaLnBrk="0" hangingPunct="0"/>
                <a:r>
                  <a:rPr lang="en-GB" sz="1000">
                    <a:solidFill>
                      <a:srgbClr val="000000"/>
                    </a:solidFill>
                    <a:latin typeface="Times New Roman" pitchFamily="18" charset="0"/>
                    <a:cs typeface="Times New Roman" pitchFamily="18" charset="0"/>
                  </a:rPr>
                  <a:t>Faaliyet </a:t>
                </a:r>
                <a:r>
                  <a:rPr lang="tr-TR" sz="1000">
                    <a:solidFill>
                      <a:srgbClr val="000000"/>
                    </a:solidFill>
                    <a:latin typeface="Times New Roman" pitchFamily="18" charset="0"/>
                    <a:cs typeface="Times New Roman" pitchFamily="18" charset="0"/>
                  </a:rPr>
                  <a:t>PLanı</a:t>
                </a:r>
                <a:endParaRPr lang="en-GB" sz="1000">
                  <a:solidFill>
                    <a:srgbClr val="000000"/>
                  </a:solidFill>
                  <a:latin typeface="Times New Roman" pitchFamily="18" charset="0"/>
                  <a:cs typeface="Times New Roman" pitchFamily="18" charset="0"/>
                </a:endParaRPr>
              </a:p>
            </p:txBody>
          </p:sp>
        </p:grpSp>
      </p:grpSp>
      <p:sp>
        <p:nvSpPr>
          <p:cNvPr id="72724" name="Rectangle 81"/>
          <p:cNvSpPr>
            <a:spLocks noChangeArrowheads="1"/>
          </p:cNvSpPr>
          <p:nvPr/>
        </p:nvSpPr>
        <p:spPr bwMode="auto">
          <a:xfrm>
            <a:off x="3767138" y="4030663"/>
            <a:ext cx="3271837" cy="458787"/>
          </a:xfrm>
          <a:prstGeom prst="rect">
            <a:avLst/>
          </a:prstGeom>
          <a:noFill/>
          <a:ln w="12700">
            <a:noFill/>
            <a:miter lim="800000"/>
            <a:headEnd/>
            <a:tailEnd/>
          </a:ln>
        </p:spPr>
        <p:txBody>
          <a:bodyPr wrap="none" lIns="90488" tIns="44450" rIns="90488" bIns="44450">
            <a:spAutoFit/>
          </a:bodyPr>
          <a:lstStyle/>
          <a:p>
            <a:pPr algn="ctr" eaLnBrk="0" hangingPunct="0"/>
            <a:r>
              <a:rPr lang="tr-TR" sz="2400" b="1">
                <a:latin typeface="Times New Roman" pitchFamily="18" charset="0"/>
                <a:cs typeface="Times New Roman" pitchFamily="18" charset="0"/>
              </a:rPr>
              <a:t>Faaliyet Planı ve Bütçe </a:t>
            </a:r>
            <a:endParaRPr lang="en-GB" sz="2400" b="1">
              <a:latin typeface="Times New Roman" pitchFamily="18" charset="0"/>
              <a:cs typeface="Times New Roman" pitchFamily="18" charset="0"/>
            </a:endParaRPr>
          </a:p>
        </p:txBody>
      </p:sp>
      <p:sp>
        <p:nvSpPr>
          <p:cNvPr id="72725" name="Rectangle 82"/>
          <p:cNvSpPr>
            <a:spLocks noChangeArrowheads="1"/>
          </p:cNvSpPr>
          <p:nvPr/>
        </p:nvSpPr>
        <p:spPr bwMode="auto">
          <a:xfrm>
            <a:off x="2109788" y="1676400"/>
            <a:ext cx="2651125" cy="458788"/>
          </a:xfrm>
          <a:prstGeom prst="rect">
            <a:avLst/>
          </a:prstGeom>
          <a:noFill/>
          <a:ln w="12700">
            <a:noFill/>
            <a:miter lim="800000"/>
            <a:headEnd/>
            <a:tailEnd/>
          </a:ln>
        </p:spPr>
        <p:txBody>
          <a:bodyPr wrap="none" lIns="90488" tIns="44450" rIns="90488" bIns="44450">
            <a:spAutoFit/>
          </a:bodyPr>
          <a:lstStyle/>
          <a:p>
            <a:pPr eaLnBrk="0" hangingPunct="0"/>
            <a:r>
              <a:rPr lang="tr-TR" sz="2400" b="1">
                <a:latin typeface="Times New Roman" pitchFamily="18" charset="0"/>
                <a:cs typeface="Times New Roman" pitchFamily="18" charset="0"/>
              </a:rPr>
              <a:t>Mantıksal Çerçeve</a:t>
            </a:r>
            <a:endParaRPr lang="en-GB" sz="2400" b="1">
              <a:latin typeface="Times New Roman" pitchFamily="18" charset="0"/>
              <a:cs typeface="Times New Roman" pitchFamily="18" charset="0"/>
            </a:endParaRPr>
          </a:p>
        </p:txBody>
      </p:sp>
      <p:sp>
        <p:nvSpPr>
          <p:cNvPr id="72726" name="Freeform 83"/>
          <p:cNvSpPr>
            <a:spLocks/>
          </p:cNvSpPr>
          <p:nvPr/>
        </p:nvSpPr>
        <p:spPr bwMode="auto">
          <a:xfrm>
            <a:off x="534988" y="3276600"/>
            <a:ext cx="989012" cy="2143125"/>
          </a:xfrm>
          <a:custGeom>
            <a:avLst/>
            <a:gdLst>
              <a:gd name="T0" fmla="*/ 2147483647 w 623"/>
              <a:gd name="T1" fmla="*/ 2147483647 h 1350"/>
              <a:gd name="T2" fmla="*/ 2147483647 w 623"/>
              <a:gd name="T3" fmla="*/ 2147483647 h 1350"/>
              <a:gd name="T4" fmla="*/ 2147483647 w 623"/>
              <a:gd name="T5" fmla="*/ 2147483647 h 1350"/>
              <a:gd name="T6" fmla="*/ 2147483647 w 623"/>
              <a:gd name="T7" fmla="*/ 2147483647 h 1350"/>
              <a:gd name="T8" fmla="*/ 2147483647 w 623"/>
              <a:gd name="T9" fmla="*/ 2147483647 h 1350"/>
              <a:gd name="T10" fmla="*/ 2147483647 w 623"/>
              <a:gd name="T11" fmla="*/ 2147483647 h 1350"/>
              <a:gd name="T12" fmla="*/ 2147483647 w 623"/>
              <a:gd name="T13" fmla="*/ 2147483647 h 1350"/>
              <a:gd name="T14" fmla="*/ 2147483647 w 623"/>
              <a:gd name="T15" fmla="*/ 2147483647 h 1350"/>
              <a:gd name="T16" fmla="*/ 2147483647 w 623"/>
              <a:gd name="T17" fmla="*/ 2147483647 h 1350"/>
              <a:gd name="T18" fmla="*/ 0 w 623"/>
              <a:gd name="T19" fmla="*/ 2147483647 h 1350"/>
              <a:gd name="T20" fmla="*/ 2147483647 w 623"/>
              <a:gd name="T21" fmla="*/ 2147483647 h 1350"/>
              <a:gd name="T22" fmla="*/ 2147483647 w 623"/>
              <a:gd name="T23" fmla="*/ 2147483647 h 1350"/>
              <a:gd name="T24" fmla="*/ 2147483647 w 623"/>
              <a:gd name="T25" fmla="*/ 2147483647 h 1350"/>
              <a:gd name="T26" fmla="*/ 2147483647 w 623"/>
              <a:gd name="T27" fmla="*/ 2147483647 h 1350"/>
              <a:gd name="T28" fmla="*/ 2147483647 w 623"/>
              <a:gd name="T29" fmla="*/ 2147483647 h 1350"/>
              <a:gd name="T30" fmla="*/ 2147483647 w 623"/>
              <a:gd name="T31" fmla="*/ 2147483647 h 1350"/>
              <a:gd name="T32" fmla="*/ 2147483647 w 623"/>
              <a:gd name="T33" fmla="*/ 2147483647 h 1350"/>
              <a:gd name="T34" fmla="*/ 2147483647 w 623"/>
              <a:gd name="T35" fmla="*/ 2147483647 h 1350"/>
              <a:gd name="T36" fmla="*/ 2147483647 w 623"/>
              <a:gd name="T37" fmla="*/ 2147483647 h 1350"/>
              <a:gd name="T38" fmla="*/ 2147483647 w 623"/>
              <a:gd name="T39" fmla="*/ 2147483647 h 1350"/>
              <a:gd name="T40" fmla="*/ 2147483647 w 623"/>
              <a:gd name="T41" fmla="*/ 2147483647 h 1350"/>
              <a:gd name="T42" fmla="*/ 2147483647 w 623"/>
              <a:gd name="T43" fmla="*/ 2147483647 h 1350"/>
              <a:gd name="T44" fmla="*/ 2147483647 w 623"/>
              <a:gd name="T45" fmla="*/ 2147483647 h 1350"/>
              <a:gd name="T46" fmla="*/ 2147483647 w 623"/>
              <a:gd name="T47" fmla="*/ 2147483647 h 1350"/>
              <a:gd name="T48" fmla="*/ 2147483647 w 623"/>
              <a:gd name="T49" fmla="*/ 2147483647 h 1350"/>
              <a:gd name="T50" fmla="*/ 2147483647 w 623"/>
              <a:gd name="T51" fmla="*/ 2147483647 h 1350"/>
              <a:gd name="T52" fmla="*/ 2147483647 w 623"/>
              <a:gd name="T53" fmla="*/ 2147483647 h 1350"/>
              <a:gd name="T54" fmla="*/ 2147483647 w 623"/>
              <a:gd name="T55" fmla="*/ 2147483647 h 1350"/>
              <a:gd name="T56" fmla="*/ 2147483647 w 623"/>
              <a:gd name="T57" fmla="*/ 2147483647 h 1350"/>
              <a:gd name="T58" fmla="*/ 2147483647 w 623"/>
              <a:gd name="T59" fmla="*/ 2147483647 h 1350"/>
              <a:gd name="T60" fmla="*/ 2147483647 w 623"/>
              <a:gd name="T61" fmla="*/ 2147483647 h 1350"/>
              <a:gd name="T62" fmla="*/ 2147483647 w 623"/>
              <a:gd name="T63" fmla="*/ 2147483647 h 1350"/>
              <a:gd name="T64" fmla="*/ 2147483647 w 623"/>
              <a:gd name="T65" fmla="*/ 2147483647 h 1350"/>
              <a:gd name="T66" fmla="*/ 2147483647 w 623"/>
              <a:gd name="T67" fmla="*/ 2147483647 h 1350"/>
              <a:gd name="T68" fmla="*/ 2147483647 w 623"/>
              <a:gd name="T69" fmla="*/ 0 h 13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3"/>
              <a:gd name="T106" fmla="*/ 0 h 1350"/>
              <a:gd name="T107" fmla="*/ 623 w 623"/>
              <a:gd name="T108" fmla="*/ 1350 h 13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3" h="1350">
                <a:moveTo>
                  <a:pt x="622" y="0"/>
                </a:moveTo>
                <a:lnTo>
                  <a:pt x="559" y="6"/>
                </a:lnTo>
                <a:lnTo>
                  <a:pt x="496" y="11"/>
                </a:lnTo>
                <a:lnTo>
                  <a:pt x="436" y="22"/>
                </a:lnTo>
                <a:lnTo>
                  <a:pt x="380" y="38"/>
                </a:lnTo>
                <a:lnTo>
                  <a:pt x="326" y="60"/>
                </a:lnTo>
                <a:lnTo>
                  <a:pt x="273" y="88"/>
                </a:lnTo>
                <a:lnTo>
                  <a:pt x="226" y="115"/>
                </a:lnTo>
                <a:lnTo>
                  <a:pt x="183" y="148"/>
                </a:lnTo>
                <a:lnTo>
                  <a:pt x="141" y="180"/>
                </a:lnTo>
                <a:lnTo>
                  <a:pt x="106" y="219"/>
                </a:lnTo>
                <a:lnTo>
                  <a:pt x="75" y="262"/>
                </a:lnTo>
                <a:lnTo>
                  <a:pt x="49" y="306"/>
                </a:lnTo>
                <a:lnTo>
                  <a:pt x="27" y="350"/>
                </a:lnTo>
                <a:lnTo>
                  <a:pt x="12" y="399"/>
                </a:lnTo>
                <a:lnTo>
                  <a:pt x="7" y="421"/>
                </a:lnTo>
                <a:lnTo>
                  <a:pt x="3" y="448"/>
                </a:lnTo>
                <a:lnTo>
                  <a:pt x="1" y="470"/>
                </a:lnTo>
                <a:lnTo>
                  <a:pt x="0" y="497"/>
                </a:lnTo>
                <a:lnTo>
                  <a:pt x="0" y="694"/>
                </a:lnTo>
                <a:lnTo>
                  <a:pt x="1" y="732"/>
                </a:lnTo>
                <a:lnTo>
                  <a:pt x="6" y="765"/>
                </a:lnTo>
                <a:lnTo>
                  <a:pt x="15" y="797"/>
                </a:lnTo>
                <a:lnTo>
                  <a:pt x="26" y="836"/>
                </a:lnTo>
                <a:lnTo>
                  <a:pt x="40" y="868"/>
                </a:lnTo>
                <a:lnTo>
                  <a:pt x="57" y="901"/>
                </a:lnTo>
                <a:lnTo>
                  <a:pt x="77" y="929"/>
                </a:lnTo>
                <a:lnTo>
                  <a:pt x="100" y="961"/>
                </a:lnTo>
                <a:lnTo>
                  <a:pt x="124" y="989"/>
                </a:lnTo>
                <a:lnTo>
                  <a:pt x="152" y="1016"/>
                </a:lnTo>
                <a:lnTo>
                  <a:pt x="183" y="1043"/>
                </a:lnTo>
                <a:lnTo>
                  <a:pt x="215" y="1065"/>
                </a:lnTo>
                <a:lnTo>
                  <a:pt x="250" y="1087"/>
                </a:lnTo>
                <a:lnTo>
                  <a:pt x="287" y="1109"/>
                </a:lnTo>
                <a:lnTo>
                  <a:pt x="326" y="1125"/>
                </a:lnTo>
                <a:lnTo>
                  <a:pt x="367" y="1141"/>
                </a:lnTo>
                <a:lnTo>
                  <a:pt x="367" y="1349"/>
                </a:lnTo>
                <a:lnTo>
                  <a:pt x="622" y="1087"/>
                </a:lnTo>
                <a:lnTo>
                  <a:pt x="367" y="743"/>
                </a:lnTo>
                <a:lnTo>
                  <a:pt x="367" y="945"/>
                </a:lnTo>
                <a:lnTo>
                  <a:pt x="301" y="918"/>
                </a:lnTo>
                <a:lnTo>
                  <a:pt x="240" y="885"/>
                </a:lnTo>
                <a:lnTo>
                  <a:pt x="212" y="868"/>
                </a:lnTo>
                <a:lnTo>
                  <a:pt x="184" y="847"/>
                </a:lnTo>
                <a:lnTo>
                  <a:pt x="160" y="825"/>
                </a:lnTo>
                <a:lnTo>
                  <a:pt x="135" y="803"/>
                </a:lnTo>
                <a:lnTo>
                  <a:pt x="114" y="781"/>
                </a:lnTo>
                <a:lnTo>
                  <a:pt x="92" y="754"/>
                </a:lnTo>
                <a:lnTo>
                  <a:pt x="74" y="732"/>
                </a:lnTo>
                <a:lnTo>
                  <a:pt x="58" y="705"/>
                </a:lnTo>
                <a:lnTo>
                  <a:pt x="43" y="677"/>
                </a:lnTo>
                <a:lnTo>
                  <a:pt x="30" y="650"/>
                </a:lnTo>
                <a:lnTo>
                  <a:pt x="20" y="623"/>
                </a:lnTo>
                <a:lnTo>
                  <a:pt x="10" y="595"/>
                </a:lnTo>
                <a:lnTo>
                  <a:pt x="24" y="552"/>
                </a:lnTo>
                <a:lnTo>
                  <a:pt x="41" y="513"/>
                </a:lnTo>
                <a:lnTo>
                  <a:pt x="64" y="470"/>
                </a:lnTo>
                <a:lnTo>
                  <a:pt x="90" y="432"/>
                </a:lnTo>
                <a:lnTo>
                  <a:pt x="120" y="399"/>
                </a:lnTo>
                <a:lnTo>
                  <a:pt x="152" y="366"/>
                </a:lnTo>
                <a:lnTo>
                  <a:pt x="189" y="333"/>
                </a:lnTo>
                <a:lnTo>
                  <a:pt x="227" y="306"/>
                </a:lnTo>
                <a:lnTo>
                  <a:pt x="270" y="284"/>
                </a:lnTo>
                <a:lnTo>
                  <a:pt x="315" y="262"/>
                </a:lnTo>
                <a:lnTo>
                  <a:pt x="361" y="240"/>
                </a:lnTo>
                <a:lnTo>
                  <a:pt x="410" y="224"/>
                </a:lnTo>
                <a:lnTo>
                  <a:pt x="461" y="213"/>
                </a:lnTo>
                <a:lnTo>
                  <a:pt x="513" y="202"/>
                </a:lnTo>
                <a:lnTo>
                  <a:pt x="622" y="197"/>
                </a:lnTo>
                <a:lnTo>
                  <a:pt x="622" y="0"/>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tr-TR"/>
          </a:p>
        </p:txBody>
      </p:sp>
      <p:sp>
        <p:nvSpPr>
          <p:cNvPr id="72727" name="AutoShape 84"/>
          <p:cNvSpPr>
            <a:spLocks noChangeArrowheads="1"/>
          </p:cNvSpPr>
          <p:nvPr/>
        </p:nvSpPr>
        <p:spPr bwMode="auto">
          <a:xfrm>
            <a:off x="5183188" y="4878388"/>
            <a:ext cx="911225" cy="758825"/>
          </a:xfrm>
          <a:prstGeom prst="rightArrow">
            <a:avLst>
              <a:gd name="adj1" fmla="val 50000"/>
              <a:gd name="adj2" fmla="val 30032"/>
            </a:avLst>
          </a:prstGeom>
          <a:solidFill>
            <a:schemeClr val="accent1"/>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72728" name="Rectangle 85"/>
          <p:cNvSpPr>
            <a:spLocks noChangeArrowheads="1"/>
          </p:cNvSpPr>
          <p:nvPr/>
        </p:nvSpPr>
        <p:spPr bwMode="auto">
          <a:xfrm>
            <a:off x="3276600" y="3657600"/>
            <a:ext cx="455613" cy="301625"/>
          </a:xfrm>
          <a:prstGeom prst="rect">
            <a:avLst/>
          </a:prstGeom>
          <a:solidFill>
            <a:srgbClr val="FECAD4"/>
          </a:solidFill>
          <a:ln w="127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86" name="Slide Number Placeholder 85"/>
          <p:cNvSpPr>
            <a:spLocks noGrp="1"/>
          </p:cNvSpPr>
          <p:nvPr>
            <p:ph type="sldNum" sz="quarter" idx="12"/>
          </p:nvPr>
        </p:nvSpPr>
        <p:spPr/>
        <p:txBody>
          <a:bodyPr/>
          <a:lstStyle/>
          <a:p>
            <a:pPr>
              <a:defRPr/>
            </a:pPr>
            <a:fld id="{8F1F4D19-E9B9-4366-A62B-8A0AE1C9C03F}" type="slidenum">
              <a:rPr lang="tr-TR">
                <a:latin typeface="Times New Roman" pitchFamily="18" charset="0"/>
                <a:cs typeface="Times New Roman" pitchFamily="18" charset="0"/>
              </a:rPr>
              <a:pPr>
                <a:defRPr/>
              </a:pPr>
              <a:t>69</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50825" y="2276475"/>
            <a:ext cx="8001000" cy="3313113"/>
          </a:xfrm>
          <a:prstGeom prst="rect">
            <a:avLst/>
          </a:prstGeom>
          <a:noFill/>
          <a:ln w="9525">
            <a:noFill/>
            <a:miter lim="800000"/>
            <a:headEnd/>
            <a:tailEnd/>
          </a:ln>
        </p:spPr>
        <p:txBody>
          <a:bodyPr/>
          <a:lstStyle/>
          <a:p>
            <a:pPr marL="342900" indent="-342900" algn="ctr">
              <a:spcBef>
                <a:spcPct val="20000"/>
              </a:spcBef>
              <a:buClr>
                <a:schemeClr val="tx1"/>
              </a:buClr>
              <a:buSzPct val="75000"/>
              <a:buFont typeface="Wingdings" pitchFamily="2" charset="2"/>
              <a:buNone/>
            </a:pPr>
            <a:r>
              <a:rPr lang="tr-TR" sz="2400">
                <a:latin typeface="Times New Roman" pitchFamily="18" charset="0"/>
                <a:cs typeface="Times New Roman" pitchFamily="18" charset="0"/>
              </a:rPr>
              <a:t> </a:t>
            </a:r>
            <a:endParaRPr lang="tr-TR" sz="2400" b="1" i="1">
              <a:latin typeface="Times New Roman" pitchFamily="18" charset="0"/>
              <a:cs typeface="Times New Roman" pitchFamily="18" charset="0"/>
            </a:endParaRPr>
          </a:p>
          <a:p>
            <a:pPr marL="342900" indent="-342900" algn="ctr">
              <a:spcBef>
                <a:spcPct val="20000"/>
              </a:spcBef>
              <a:buClr>
                <a:schemeClr val="tx1"/>
              </a:buClr>
              <a:buSzPct val="75000"/>
              <a:buFont typeface="Wingdings" pitchFamily="2" charset="2"/>
              <a:buNone/>
            </a:pPr>
            <a:r>
              <a:rPr lang="tr-TR" sz="2400" i="1">
                <a:latin typeface="Times New Roman" pitchFamily="18" charset="0"/>
                <a:cs typeface="Times New Roman" pitchFamily="18" charset="0"/>
              </a:rPr>
              <a:t>SPESİFİK</a:t>
            </a:r>
          </a:p>
          <a:p>
            <a:pPr marL="342900" indent="-342900" algn="ctr">
              <a:spcBef>
                <a:spcPct val="20000"/>
              </a:spcBef>
              <a:buClr>
                <a:schemeClr val="tx1"/>
              </a:buClr>
              <a:buSzPct val="75000"/>
              <a:buFont typeface="Wingdings" pitchFamily="2" charset="2"/>
              <a:buNone/>
            </a:pPr>
            <a:r>
              <a:rPr lang="tr-TR" sz="2400" i="1">
                <a:latin typeface="Times New Roman" pitchFamily="18" charset="0"/>
                <a:cs typeface="Times New Roman" pitchFamily="18" charset="0"/>
              </a:rPr>
              <a:t>ÖLÇÜLEBİLİR</a:t>
            </a:r>
          </a:p>
          <a:p>
            <a:pPr marL="342900" indent="-342900" algn="ctr">
              <a:spcBef>
                <a:spcPct val="20000"/>
              </a:spcBef>
              <a:buClr>
                <a:schemeClr val="tx1"/>
              </a:buClr>
              <a:buSzPct val="75000"/>
              <a:buFont typeface="Wingdings" pitchFamily="2" charset="2"/>
              <a:buNone/>
            </a:pPr>
            <a:r>
              <a:rPr lang="tr-TR" sz="2400" i="1">
                <a:latin typeface="Times New Roman" pitchFamily="18" charset="0"/>
                <a:cs typeface="Times New Roman" pitchFamily="18" charset="0"/>
              </a:rPr>
              <a:t>GERÇEKÇİ </a:t>
            </a:r>
          </a:p>
          <a:p>
            <a:pPr marL="342900" indent="-342900" algn="ctr">
              <a:spcBef>
                <a:spcPct val="20000"/>
              </a:spcBef>
              <a:buClr>
                <a:schemeClr val="tx1"/>
              </a:buClr>
              <a:buSzPct val="75000"/>
              <a:buFont typeface="Wingdings" pitchFamily="2" charset="2"/>
              <a:buNone/>
            </a:pPr>
            <a:r>
              <a:rPr lang="tr-TR" sz="2400" i="1">
                <a:latin typeface="Times New Roman" pitchFamily="18" charset="0"/>
                <a:cs typeface="Times New Roman" pitchFamily="18" charset="0"/>
              </a:rPr>
              <a:t>ULAŞILABİLİR</a:t>
            </a:r>
          </a:p>
          <a:p>
            <a:pPr marL="342900" indent="-342900" algn="ctr">
              <a:spcBef>
                <a:spcPct val="20000"/>
              </a:spcBef>
              <a:buClr>
                <a:schemeClr val="tx1"/>
              </a:buClr>
              <a:buSzPct val="75000"/>
              <a:buFont typeface="Wingdings" pitchFamily="2" charset="2"/>
              <a:buNone/>
            </a:pPr>
            <a:r>
              <a:rPr lang="tr-TR" sz="2400" i="1">
                <a:latin typeface="Times New Roman" pitchFamily="18" charset="0"/>
                <a:cs typeface="Times New Roman" pitchFamily="18" charset="0"/>
              </a:rPr>
              <a:t>SÜRESİ BELLİ</a:t>
            </a:r>
          </a:p>
        </p:txBody>
      </p:sp>
      <p:sp>
        <p:nvSpPr>
          <p:cNvPr id="9219" name="Rectangle 3"/>
          <p:cNvSpPr>
            <a:spLocks noChangeArrowheads="1"/>
          </p:cNvSpPr>
          <p:nvPr/>
        </p:nvSpPr>
        <p:spPr bwMode="auto">
          <a:xfrm>
            <a:off x="685800" y="1219200"/>
            <a:ext cx="7772400" cy="1143000"/>
          </a:xfrm>
          <a:prstGeom prst="rect">
            <a:avLst/>
          </a:prstGeom>
          <a:noFill/>
          <a:ln w="9525">
            <a:noFill/>
            <a:miter lim="800000"/>
            <a:headEnd/>
            <a:tailEnd/>
          </a:ln>
        </p:spPr>
        <p:txBody>
          <a:bodyPr anchor="ctr"/>
          <a:lstStyle/>
          <a:p>
            <a:pPr algn="ctr"/>
            <a:r>
              <a:rPr lang="tr-TR" sz="2800" b="1" i="1">
                <a:latin typeface="Times New Roman" pitchFamily="18" charset="0"/>
                <a:cs typeface="Times New Roman" pitchFamily="18" charset="0"/>
              </a:rPr>
              <a:t>İyi Bir Projenin Özellikleri</a:t>
            </a:r>
          </a:p>
        </p:txBody>
      </p:sp>
      <p:sp>
        <p:nvSpPr>
          <p:cNvPr id="5" name="Slide Number Placeholder 4"/>
          <p:cNvSpPr>
            <a:spLocks noGrp="1"/>
          </p:cNvSpPr>
          <p:nvPr>
            <p:ph type="sldNum" sz="quarter" idx="12"/>
          </p:nvPr>
        </p:nvSpPr>
        <p:spPr/>
        <p:txBody>
          <a:bodyPr/>
          <a:lstStyle/>
          <a:p>
            <a:pPr>
              <a:defRPr/>
            </a:pPr>
            <a:fld id="{A62633F5-63DD-4643-86D5-ED294C4F9AFF}" type="slidenum">
              <a:rPr lang="tr-TR">
                <a:latin typeface="Times New Roman" pitchFamily="18" charset="0"/>
                <a:cs typeface="Times New Roman" pitchFamily="18" charset="0"/>
              </a:rPr>
              <a:pPr>
                <a:defRPr/>
              </a:pPr>
              <a:t>7</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idx="1"/>
          </p:nvPr>
        </p:nvSpPr>
        <p:spPr>
          <a:xfrm>
            <a:off x="609600" y="1628775"/>
            <a:ext cx="8229600" cy="4162425"/>
          </a:xfrm>
        </p:spPr>
        <p:txBody>
          <a:bodyPr/>
          <a:lstStyle/>
          <a:p>
            <a:pPr eaLnBrk="1" hangingPunct="1">
              <a:buFontTx/>
              <a:buNone/>
            </a:pPr>
            <a:endParaRPr lang="tr-TR" sz="4000" smtClean="0">
              <a:latin typeface="Times New Roman" pitchFamily="18" charset="0"/>
              <a:cs typeface="Times New Roman" pitchFamily="18" charset="0"/>
            </a:endParaRPr>
          </a:p>
          <a:p>
            <a:pPr eaLnBrk="1" hangingPunct="1">
              <a:buFontTx/>
              <a:buNone/>
            </a:pPr>
            <a:r>
              <a:rPr lang="tr-TR" sz="2800" smtClean="0">
                <a:latin typeface="Times New Roman" pitchFamily="18" charset="0"/>
                <a:cs typeface="Times New Roman" pitchFamily="18" charset="0"/>
              </a:rPr>
              <a:t>Faaliyet Planlaması</a:t>
            </a:r>
            <a:r>
              <a:rPr lang="en-GB" sz="2800" smtClean="0">
                <a:latin typeface="Times New Roman" pitchFamily="18" charset="0"/>
                <a:cs typeface="Times New Roman" pitchFamily="18" charset="0"/>
              </a:rPr>
              <a:t>:</a:t>
            </a:r>
            <a:endParaRPr lang="tr-TR" sz="2800" smtClean="0">
              <a:latin typeface="Times New Roman" pitchFamily="18" charset="0"/>
              <a:cs typeface="Times New Roman" pitchFamily="18" charset="0"/>
            </a:endParaRP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Faaliyetleri gerçekleştirmek için gerekli detayları tanımlar</a:t>
            </a:r>
          </a:p>
          <a:p>
            <a:pPr eaLnBrk="1" hangingPunct="1"/>
            <a:r>
              <a:rPr lang="tr-TR" sz="2400" smtClean="0">
                <a:latin typeface="Times New Roman" pitchFamily="18" charset="0"/>
                <a:cs typeface="Times New Roman" pitchFamily="18" charset="0"/>
              </a:rPr>
              <a:t>Faaliyetlerin sırasını, süresini ve önceliğini belirler</a:t>
            </a:r>
          </a:p>
          <a:p>
            <a:pPr eaLnBrk="1" hangingPunct="1"/>
            <a:r>
              <a:rPr lang="tr-TR" sz="2400" smtClean="0">
                <a:latin typeface="Times New Roman" pitchFamily="18" charset="0"/>
                <a:cs typeface="Times New Roman" pitchFamily="18" charset="0"/>
              </a:rPr>
              <a:t>Uygulama ve yönetim sorumluluklarını tayin eder</a:t>
            </a:r>
          </a:p>
        </p:txBody>
      </p:sp>
      <p:sp>
        <p:nvSpPr>
          <p:cNvPr id="5" name="Slide Number Placeholder 4"/>
          <p:cNvSpPr>
            <a:spLocks noGrp="1"/>
          </p:cNvSpPr>
          <p:nvPr>
            <p:ph type="sldNum" sz="quarter" idx="12"/>
          </p:nvPr>
        </p:nvSpPr>
        <p:spPr/>
        <p:txBody>
          <a:bodyPr/>
          <a:lstStyle/>
          <a:p>
            <a:pPr>
              <a:defRPr/>
            </a:pPr>
            <a:fld id="{AFAF8B4E-F37D-432E-A894-1442CC342585}" type="slidenum">
              <a:rPr lang="tr-TR">
                <a:latin typeface="Times New Roman" pitchFamily="18" charset="0"/>
                <a:cs typeface="Times New Roman" pitchFamily="18" charset="0"/>
              </a:rPr>
              <a:pPr>
                <a:defRPr/>
              </a:pPr>
              <a:t>70</a:t>
            </a:fld>
            <a:endParaRPr lang="tr-TR">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76200"/>
            <a:ext cx="8229600" cy="1143000"/>
          </a:xfrm>
          <a:noFill/>
        </p:spPr>
        <p:txBody>
          <a:bodyPr lIns="90488" tIns="44450" rIns="90488" bIns="44450"/>
          <a:lstStyle/>
          <a:p>
            <a:pPr eaLnBrk="1" hangingPunct="1"/>
            <a:r>
              <a:rPr lang="tr-TR" sz="4000" smtClean="0">
                <a:latin typeface="Times New Roman" pitchFamily="18" charset="0"/>
                <a:cs typeface="Times New Roman" pitchFamily="18" charset="0"/>
              </a:rPr>
              <a:t>Faaliyet Planı</a:t>
            </a:r>
            <a:endParaRPr lang="en-GB" sz="4000" smtClean="0">
              <a:latin typeface="Times New Roman" pitchFamily="18" charset="0"/>
              <a:cs typeface="Times New Roman" pitchFamily="18" charset="0"/>
            </a:endParaRPr>
          </a:p>
        </p:txBody>
      </p:sp>
      <p:sp>
        <p:nvSpPr>
          <p:cNvPr id="74755" name="Rectangle 3"/>
          <p:cNvSpPr>
            <a:spLocks noGrp="1" noChangeArrowheads="1"/>
          </p:cNvSpPr>
          <p:nvPr>
            <p:ph idx="1"/>
          </p:nvPr>
        </p:nvSpPr>
        <p:spPr>
          <a:xfrm>
            <a:off x="457200" y="914400"/>
            <a:ext cx="8229600" cy="5322888"/>
          </a:xfrm>
        </p:spPr>
        <p:txBody>
          <a:bodyPr lIns="90488" tIns="44450" rIns="90488" bIns="44450"/>
          <a:lstStyle/>
          <a:p>
            <a:pPr marL="381000" indent="-381000" algn="just" eaLnBrk="1" hangingPunct="1">
              <a:lnSpc>
                <a:spcPct val="80000"/>
              </a:lnSpc>
              <a:buFontTx/>
              <a:buNone/>
            </a:pPr>
            <a:endParaRPr lang="tr-TR" sz="2800" b="1" smtClean="0">
              <a:latin typeface="Times New Roman" pitchFamily="18" charset="0"/>
              <a:cs typeface="Times New Roman" pitchFamily="18" charset="0"/>
            </a:endParaRPr>
          </a:p>
          <a:p>
            <a:pPr marL="381000" indent="-381000" algn="just" eaLnBrk="1" hangingPunct="1">
              <a:lnSpc>
                <a:spcPct val="80000"/>
              </a:lnSpc>
              <a:buFontTx/>
              <a:buNone/>
            </a:pPr>
            <a:endParaRPr lang="tr-TR" sz="2800" b="1" smtClean="0">
              <a:latin typeface="Times New Roman" pitchFamily="18" charset="0"/>
              <a:cs typeface="Times New Roman" pitchFamily="18" charset="0"/>
            </a:endParaRPr>
          </a:p>
          <a:p>
            <a:pPr marL="381000" indent="-381000" algn="just" eaLnBrk="1" hangingPunct="1">
              <a:lnSpc>
                <a:spcPct val="80000"/>
              </a:lnSpc>
              <a:buFontTx/>
              <a:buNone/>
            </a:pPr>
            <a:r>
              <a:rPr lang="tr-TR" sz="2800" b="1" smtClean="0">
                <a:latin typeface="Times New Roman" pitchFamily="18" charset="0"/>
                <a:cs typeface="Times New Roman" pitchFamily="18" charset="0"/>
              </a:rPr>
              <a:t>Faaliyet Planının Hazırlanma Aşamaları:</a:t>
            </a:r>
            <a:endParaRPr lang="tr-TR" sz="2800" smtClean="0">
              <a:latin typeface="Times New Roman" pitchFamily="18" charset="0"/>
              <a:cs typeface="Times New Roman" pitchFamily="18" charset="0"/>
            </a:endParaRPr>
          </a:p>
          <a:p>
            <a:pPr marL="381000" indent="-381000" algn="just" eaLnBrk="1" hangingPunct="1">
              <a:lnSpc>
                <a:spcPct val="80000"/>
              </a:lnSpc>
              <a:buFontTx/>
              <a:buNone/>
            </a:pPr>
            <a:r>
              <a:rPr lang="tr-TR" sz="2800" smtClean="0">
                <a:latin typeface="Times New Roman" pitchFamily="18" charset="0"/>
                <a:cs typeface="Times New Roman" pitchFamily="18" charset="0"/>
              </a:rPr>
              <a:t> 	</a:t>
            </a:r>
            <a:r>
              <a:rPr lang="tr-TR" sz="2200" b="1" u="sng" smtClean="0">
                <a:solidFill>
                  <a:srgbClr val="33CC33"/>
                </a:solidFill>
                <a:latin typeface="Times New Roman" pitchFamily="18" charset="0"/>
                <a:cs typeface="Times New Roman" pitchFamily="18" charset="0"/>
              </a:rPr>
              <a:t>Ana faaliyetlerin listelenmesi;</a:t>
            </a:r>
            <a:r>
              <a:rPr lang="tr-TR" sz="2000" smtClean="0">
                <a:latin typeface="Times New Roman" pitchFamily="18" charset="0"/>
                <a:cs typeface="Times New Roman" pitchFamily="18" charset="0"/>
              </a:rPr>
              <a:t> MÇ’deki faaliyetler operasyonel detayda faaliyet planının hazırlanması için bir baz olarak kullanılabilir.</a:t>
            </a:r>
          </a:p>
          <a:p>
            <a:pPr marL="381000" indent="-381000" algn="just" eaLnBrk="1" hangingPunct="1">
              <a:lnSpc>
                <a:spcPct val="80000"/>
              </a:lnSpc>
              <a:buFontTx/>
              <a:buNone/>
            </a:pPr>
            <a:r>
              <a:rPr lang="tr-TR" sz="2000" i="1" smtClean="0">
                <a:solidFill>
                  <a:srgbClr val="CC0000"/>
                </a:solidFill>
                <a:latin typeface="Times New Roman" pitchFamily="18" charset="0"/>
                <a:cs typeface="Times New Roman" pitchFamily="18" charset="0"/>
              </a:rPr>
              <a:t>	</a:t>
            </a:r>
            <a:r>
              <a:rPr lang="tr-TR" sz="2200" b="1" u="sng" smtClean="0">
                <a:solidFill>
                  <a:srgbClr val="33CC33"/>
                </a:solidFill>
                <a:latin typeface="Times New Roman" pitchFamily="18" charset="0"/>
                <a:cs typeface="Times New Roman" pitchFamily="18" charset="0"/>
              </a:rPr>
              <a:t>Faaliyetleri detaylandırmak;</a:t>
            </a:r>
            <a:r>
              <a:rPr lang="tr-TR" sz="2000" smtClean="0">
                <a:latin typeface="Times New Roman" pitchFamily="18" charset="0"/>
                <a:cs typeface="Times New Roman" pitchFamily="18" charset="0"/>
              </a:rPr>
              <a:t> faaliyetleri detaylandırmanın amacı  onları organize etme ve yönetme işlerini kolaylaştırmaktır. Bunun kritik noktası detaylandırmayı doğru yapmaktır. </a:t>
            </a:r>
          </a:p>
          <a:p>
            <a:pPr marL="381000" indent="-381000" algn="just" eaLnBrk="1" hangingPunct="1">
              <a:lnSpc>
                <a:spcPct val="80000"/>
              </a:lnSpc>
              <a:buFontTx/>
              <a:buNone/>
            </a:pPr>
            <a:r>
              <a:rPr lang="tr-TR" sz="2000" smtClean="0">
                <a:latin typeface="Times New Roman" pitchFamily="18" charset="0"/>
                <a:cs typeface="Times New Roman" pitchFamily="18" charset="0"/>
              </a:rPr>
              <a:t> 	</a:t>
            </a:r>
            <a:r>
              <a:rPr lang="tr-TR" sz="2200" b="1" u="sng" smtClean="0">
                <a:solidFill>
                  <a:srgbClr val="33CC33"/>
                </a:solidFill>
                <a:latin typeface="Times New Roman" pitchFamily="18" charset="0"/>
                <a:cs typeface="Times New Roman" pitchFamily="18" charset="0"/>
              </a:rPr>
              <a:t>Sıralama ve bağımlılıkların belirlenmesi;</a:t>
            </a:r>
            <a:r>
              <a:rPr lang="tr-TR" sz="2000" smtClean="0">
                <a:latin typeface="Times New Roman" pitchFamily="18" charset="0"/>
                <a:cs typeface="Times New Roman" pitchFamily="18" charset="0"/>
              </a:rPr>
              <a:t> faaliyetler yeterince detaylandırıldıktan sonra birbirleriyle ilişkilerine karar verilmelidir. </a:t>
            </a:r>
          </a:p>
        </p:txBody>
      </p:sp>
      <p:sp>
        <p:nvSpPr>
          <p:cNvPr id="4" name="Slide Number Placeholder 3"/>
          <p:cNvSpPr>
            <a:spLocks noGrp="1"/>
          </p:cNvSpPr>
          <p:nvPr>
            <p:ph type="sldNum" sz="quarter" idx="12"/>
          </p:nvPr>
        </p:nvSpPr>
        <p:spPr/>
        <p:txBody>
          <a:bodyPr/>
          <a:lstStyle/>
          <a:p>
            <a:pPr>
              <a:defRPr/>
            </a:pPr>
            <a:fld id="{55990E4F-3E9A-4A98-BC74-06F2F3E7B246}" type="slidenum">
              <a:rPr lang="tr-TR">
                <a:latin typeface="Times New Roman" pitchFamily="18" charset="0"/>
                <a:cs typeface="Times New Roman" pitchFamily="18" charset="0"/>
              </a:rPr>
              <a:pPr>
                <a:defRPr/>
              </a:pPr>
              <a:t>71</a:t>
            </a:fld>
            <a:endParaRPr lang="tr-TR">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81000" y="0"/>
            <a:ext cx="8229600" cy="1143000"/>
          </a:xfrm>
          <a:noFill/>
        </p:spPr>
        <p:txBody>
          <a:bodyPr lIns="90488" tIns="44450" rIns="90488" bIns="44450"/>
          <a:lstStyle/>
          <a:p>
            <a:pPr eaLnBrk="1" hangingPunct="1"/>
            <a:r>
              <a:rPr lang="tr-TR" sz="4000" smtClean="0"/>
              <a:t>Faaliyet Planı</a:t>
            </a:r>
            <a:endParaRPr lang="en-GB" sz="4000" smtClean="0"/>
          </a:p>
        </p:txBody>
      </p:sp>
      <p:sp>
        <p:nvSpPr>
          <p:cNvPr id="75779" name="Rectangle 3"/>
          <p:cNvSpPr>
            <a:spLocks noGrp="1" noChangeArrowheads="1"/>
          </p:cNvSpPr>
          <p:nvPr>
            <p:ph idx="1"/>
          </p:nvPr>
        </p:nvSpPr>
        <p:spPr>
          <a:xfrm>
            <a:off x="457200" y="1485900"/>
            <a:ext cx="8229600" cy="4533900"/>
          </a:xfrm>
        </p:spPr>
        <p:txBody>
          <a:bodyPr lIns="90488" tIns="44450" rIns="90488" bIns="44450"/>
          <a:lstStyle/>
          <a:p>
            <a:pPr marL="0" indent="0" algn="just" eaLnBrk="1" hangingPunct="1">
              <a:lnSpc>
                <a:spcPct val="90000"/>
              </a:lnSpc>
              <a:buFontTx/>
              <a:buNone/>
            </a:pPr>
            <a:r>
              <a:rPr lang="tr-TR" sz="2200" b="1" u="sng" smtClean="0">
                <a:solidFill>
                  <a:srgbClr val="33CC33"/>
                </a:solidFill>
              </a:rPr>
              <a:t>Faaliyetlerin başlama, uygulanma süreci ve tamamlanma zamanını belirlemek;</a:t>
            </a:r>
            <a:r>
              <a:rPr lang="tr-TR" sz="2000" smtClean="0">
                <a:cs typeface="Times New Roman" pitchFamily="18" charset="0"/>
              </a:rPr>
              <a:t> </a:t>
            </a:r>
            <a:r>
              <a:rPr lang="tr-TR" sz="2000" smtClean="0"/>
              <a:t>detaylandırılmış faaliyetlerin başlama ve bitiş zamanlarının belirlenmesiyle Faaliyet Planı oluşturulabilir. </a:t>
            </a:r>
          </a:p>
          <a:p>
            <a:pPr marL="0" indent="0" algn="just" eaLnBrk="1" hangingPunct="1">
              <a:lnSpc>
                <a:spcPct val="90000"/>
              </a:lnSpc>
              <a:buFontTx/>
              <a:buNone/>
            </a:pPr>
            <a:endParaRPr lang="tr-TR" sz="2000" smtClean="0"/>
          </a:p>
          <a:p>
            <a:pPr marL="0" indent="0" algn="just" eaLnBrk="1" hangingPunct="1">
              <a:lnSpc>
                <a:spcPct val="90000"/>
              </a:lnSpc>
              <a:buFontTx/>
              <a:buNone/>
            </a:pPr>
            <a:r>
              <a:rPr lang="tr-TR" sz="2000" smtClean="0"/>
              <a:t>Öngörülerde sapmalar aşağıda belirtilen diğer nedenlere de bağlıdır:</a:t>
            </a:r>
          </a:p>
          <a:p>
            <a:pPr marL="0" indent="0" algn="just" eaLnBrk="1" hangingPunct="1">
              <a:lnSpc>
                <a:spcPct val="90000"/>
              </a:lnSpc>
              <a:buFontTx/>
              <a:buNone/>
            </a:pPr>
            <a:r>
              <a:rPr lang="tr-TR" sz="2000" smtClean="0">
                <a:cs typeface="Times New Roman" pitchFamily="18" charset="0"/>
              </a:rPr>
              <a:t> </a:t>
            </a:r>
          </a:p>
          <a:p>
            <a:pPr marL="1371600" lvl="2" algn="just" eaLnBrk="1" hangingPunct="1">
              <a:lnSpc>
                <a:spcPct val="90000"/>
              </a:lnSpc>
            </a:pPr>
            <a:r>
              <a:rPr lang="tr-TR" sz="2000" smtClean="0"/>
              <a:t>Gerekli bazı detay faaliyetleri ihmal etmek,</a:t>
            </a:r>
          </a:p>
          <a:p>
            <a:pPr marL="1371600" lvl="2" algn="just" eaLnBrk="1" hangingPunct="1">
              <a:lnSpc>
                <a:spcPct val="90000"/>
              </a:lnSpc>
            </a:pPr>
            <a:r>
              <a:rPr lang="tr-TR" sz="2000" smtClean="0"/>
              <a:t>Faaliyetlerin bağımlılıkların yeterince ortaya konamaması,</a:t>
            </a:r>
          </a:p>
          <a:p>
            <a:pPr marL="1371600" lvl="2" algn="just" eaLnBrk="1" hangingPunct="1">
              <a:lnSpc>
                <a:spcPct val="90000"/>
              </a:lnSpc>
            </a:pPr>
            <a:r>
              <a:rPr lang="tr-TR" sz="2000" smtClean="0"/>
              <a:t>Kaynak dağılımda etkinsizlik (aynı kişi /kurum veya aynı malzemeyi aynı anda iki veya daha fazla sayıda işin yapılması için tahsis etmek),</a:t>
            </a:r>
          </a:p>
          <a:p>
            <a:pPr marL="1371600" lvl="2" algn="just" eaLnBrk="1" hangingPunct="1">
              <a:lnSpc>
                <a:spcPct val="90000"/>
              </a:lnSpc>
            </a:pPr>
            <a:r>
              <a:rPr lang="tr-TR" sz="2000" smtClean="0"/>
              <a:t>Hızlı sonuç alma isteği. </a:t>
            </a:r>
          </a:p>
          <a:p>
            <a:pPr marL="0" indent="0" algn="just" eaLnBrk="1" hangingPunct="1">
              <a:lnSpc>
                <a:spcPct val="90000"/>
              </a:lnSpc>
              <a:buFontTx/>
              <a:buNone/>
            </a:pPr>
            <a:r>
              <a:rPr lang="tr-TR" sz="2000" smtClean="0"/>
              <a:t> </a:t>
            </a:r>
          </a:p>
          <a:p>
            <a:pPr marL="0" indent="0" algn="just" eaLnBrk="1" hangingPunct="1">
              <a:lnSpc>
                <a:spcPct val="90000"/>
              </a:lnSpc>
              <a:buFontTx/>
              <a:buNone/>
            </a:pPr>
            <a:r>
              <a:rPr lang="tr-TR" sz="2000" smtClean="0">
                <a:cs typeface="Times New Roman" pitchFamily="18" charset="0"/>
              </a:rPr>
              <a:t>    </a:t>
            </a:r>
          </a:p>
        </p:txBody>
      </p:sp>
      <p:sp>
        <p:nvSpPr>
          <p:cNvPr id="4" name="Slide Number Placeholder 3"/>
          <p:cNvSpPr>
            <a:spLocks noGrp="1"/>
          </p:cNvSpPr>
          <p:nvPr>
            <p:ph type="sldNum" sz="quarter" idx="12"/>
          </p:nvPr>
        </p:nvSpPr>
        <p:spPr/>
        <p:txBody>
          <a:bodyPr/>
          <a:lstStyle/>
          <a:p>
            <a:pPr>
              <a:defRPr/>
            </a:pPr>
            <a:fld id="{B6F0099E-42FC-48BC-8E01-DCB9C8D22564}" type="slidenum">
              <a:rPr lang="tr-TR"/>
              <a:pPr>
                <a:defRPr/>
              </a:pPr>
              <a:t>72</a:t>
            </a:fld>
            <a:endParaRPr lang="tr-T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76200"/>
            <a:ext cx="8229600" cy="1143000"/>
          </a:xfrm>
          <a:noFill/>
        </p:spPr>
        <p:txBody>
          <a:bodyPr lIns="90488" tIns="44450" rIns="90488" bIns="44450"/>
          <a:lstStyle/>
          <a:p>
            <a:pPr eaLnBrk="1" hangingPunct="1"/>
            <a:r>
              <a:rPr lang="tr-TR" sz="4000" smtClean="0">
                <a:latin typeface="Times New Roman" pitchFamily="18" charset="0"/>
                <a:cs typeface="Times New Roman" pitchFamily="18" charset="0"/>
              </a:rPr>
              <a:t>Faaliyet Planı</a:t>
            </a:r>
            <a:endParaRPr lang="en-GB" sz="4000" smtClean="0">
              <a:latin typeface="Times New Roman" pitchFamily="18" charset="0"/>
              <a:cs typeface="Times New Roman" pitchFamily="18" charset="0"/>
            </a:endParaRPr>
          </a:p>
        </p:txBody>
      </p:sp>
      <p:sp>
        <p:nvSpPr>
          <p:cNvPr id="138243" name="Rectangle 3"/>
          <p:cNvSpPr>
            <a:spLocks noChangeArrowheads="1"/>
          </p:cNvSpPr>
          <p:nvPr/>
        </p:nvSpPr>
        <p:spPr bwMode="auto">
          <a:xfrm>
            <a:off x="381000" y="1066800"/>
            <a:ext cx="8382000" cy="4800600"/>
          </a:xfrm>
          <a:prstGeom prst="rect">
            <a:avLst/>
          </a:prstGeom>
          <a:noFill/>
          <a:ln w="12700">
            <a:noFill/>
            <a:miter lim="800000"/>
            <a:headEnd/>
            <a:tailEnd/>
          </a:ln>
          <a:effectLst/>
        </p:spPr>
        <p:txBody>
          <a:bodyPr>
            <a:spAutoFit/>
          </a:bodyPr>
          <a:lstStyle/>
          <a:p>
            <a:pPr algn="just" eaLnBrk="0" hangingPunct="0">
              <a:tabLst>
                <a:tab pos="228600" algn="l"/>
              </a:tabLst>
              <a:defRPr/>
            </a:pPr>
            <a:endParaRPr lang="tr-TR" sz="2200" b="1" u="sng" dirty="0">
              <a:solidFill>
                <a:srgbClr val="33CC33"/>
              </a:solidFill>
              <a:effectLst>
                <a:outerShdw blurRad="38100" dist="38100" dir="2700000" algn="tl">
                  <a:srgbClr val="000000"/>
                </a:outerShdw>
              </a:effectLst>
              <a:latin typeface="Times New Roman" pitchFamily="18" charset="0"/>
              <a:cs typeface="Times New Roman" pitchFamily="18" charset="0"/>
            </a:endParaRPr>
          </a:p>
          <a:p>
            <a:pPr algn="just" eaLnBrk="0" hangingPunct="0">
              <a:tabLst>
                <a:tab pos="228600" algn="l"/>
              </a:tabLst>
              <a:defRPr/>
            </a:pPr>
            <a:r>
              <a:rPr lang="tr-TR" sz="2200" b="1" u="sng" dirty="0">
                <a:solidFill>
                  <a:srgbClr val="33CC33"/>
                </a:solidFill>
                <a:effectLst>
                  <a:outerShdw blurRad="38100" dist="38100" dir="2700000" algn="tl">
                    <a:srgbClr val="000000"/>
                  </a:outerShdw>
                </a:effectLst>
                <a:latin typeface="Times New Roman" pitchFamily="18" charset="0"/>
                <a:cs typeface="Times New Roman" pitchFamily="18" charset="0"/>
              </a:rPr>
              <a:t>Gerekli ihtisas/becerinin tamamlanması;</a:t>
            </a:r>
            <a:r>
              <a:rPr lang="tr-TR" sz="2000" dirty="0">
                <a:effectLst>
                  <a:outerShdw blurRad="38100" dist="38100" dir="2700000" algn="tl">
                    <a:srgbClr val="FFFFFF"/>
                  </a:outerShdw>
                </a:effectLst>
                <a:latin typeface="Times New Roman" pitchFamily="18" charset="0"/>
                <a:cs typeface="Times New Roman" pitchFamily="18" charset="0"/>
              </a:rPr>
              <a:t> ne yapılması gerektiği ortaya konduğunda gerekli ihtisası belirlemek kolaydır. Böylece mevcut beşeri sermaye ile Faaliyet Planının gerçekleşip gerçekleşmeyeceğini öngörmek ve gerekli eksikliklerin tamamlanması mümkün olur.</a:t>
            </a:r>
          </a:p>
          <a:p>
            <a:pPr algn="just" eaLnBrk="0" hangingPunct="0">
              <a:tabLst>
                <a:tab pos="228600" algn="l"/>
              </a:tabLst>
              <a:defRPr/>
            </a:pPr>
            <a:r>
              <a:rPr lang="tr-TR" sz="2200" b="1" u="sng" dirty="0">
                <a:solidFill>
                  <a:srgbClr val="33CC33"/>
                </a:solidFill>
                <a:effectLst>
                  <a:outerShdw blurRad="38100" dist="38100" dir="2700000" algn="tl">
                    <a:srgbClr val="000000"/>
                  </a:outerShdw>
                </a:effectLst>
                <a:latin typeface="Times New Roman" pitchFamily="18" charset="0"/>
                <a:cs typeface="Times New Roman" pitchFamily="18" charset="0"/>
              </a:rPr>
              <a:t>Grup içinde işlerin tahsisi;</a:t>
            </a:r>
            <a:r>
              <a:rPr lang="tr-TR" sz="2000" dirty="0">
                <a:effectLst>
                  <a:outerShdw blurRad="38100" dist="38100" dir="2700000" algn="tl">
                    <a:srgbClr val="FFFFFF"/>
                  </a:outerShdw>
                </a:effectLst>
                <a:latin typeface="Times New Roman" pitchFamily="18" charset="0"/>
                <a:cs typeface="Times New Roman" pitchFamily="18" charset="0"/>
              </a:rPr>
              <a:t> hangi işi kimin yapacağını belirlemekten daha kapsamlı bir şeydir. Görev ve sorumluluklar  belirlenir ve bunların dağılımında bireylerin yetenek, deneyim ve kapasiteleri dikkate alınır. Bireylerin görevlerinin gereğini yeterince kavramış olmaları sağlanır. Eğer bu sağlanamazsa alt faaliyetlere ilişkin tüm detayların da belirlenmesi durumunda kalınabilir.</a:t>
            </a:r>
          </a:p>
          <a:p>
            <a:pPr algn="just" eaLnBrk="0" hangingPunct="0">
              <a:tabLst>
                <a:tab pos="228600" algn="l"/>
              </a:tabLst>
              <a:defRPr/>
            </a:pPr>
            <a:r>
              <a:rPr lang="tr-TR" sz="2000" dirty="0">
                <a:effectLst>
                  <a:outerShdw blurRad="38100" dist="38100" dir="2700000" algn="tl">
                    <a:srgbClr val="FFFFFF"/>
                  </a:outerShdw>
                </a:effectLst>
                <a:latin typeface="Times New Roman" pitchFamily="18" charset="0"/>
                <a:cs typeface="Times New Roman" pitchFamily="18" charset="0"/>
              </a:rPr>
              <a:t> </a:t>
            </a:r>
          </a:p>
          <a:p>
            <a:pPr algn="just" eaLnBrk="0" hangingPunct="0">
              <a:tabLst>
                <a:tab pos="228600" algn="l"/>
              </a:tabLst>
              <a:defRPr/>
            </a:pPr>
            <a:r>
              <a:rPr lang="tr-TR" sz="2000" dirty="0">
                <a:effectLst>
                  <a:outerShdw blurRad="38100" dist="38100" dir="2700000" algn="tl">
                    <a:srgbClr val="FFFFFF"/>
                  </a:outerShdw>
                </a:effectLst>
                <a:latin typeface="Times New Roman" pitchFamily="18" charset="0"/>
                <a:cs typeface="Times New Roman" pitchFamily="18" charset="0"/>
              </a:rPr>
              <a:t>Faaliyetlerden sorumlu kişilerin/birimlerin iş planlarında haftalık zaman aralığı kullanılabilirken, genel bir faaliyet planında, </a:t>
            </a:r>
            <a:r>
              <a:rPr lang="tr-TR" sz="2000" dirty="0" err="1">
                <a:effectLst>
                  <a:outerShdw blurRad="38100" dist="38100" dir="2700000" algn="tl">
                    <a:srgbClr val="FFFFFF"/>
                  </a:outerShdw>
                </a:effectLst>
                <a:latin typeface="Times New Roman" pitchFamily="18" charset="0"/>
                <a:cs typeface="Times New Roman" pitchFamily="18" charset="0"/>
              </a:rPr>
              <a:t>termin</a:t>
            </a:r>
            <a:r>
              <a:rPr lang="tr-TR" sz="2000" dirty="0">
                <a:effectLst>
                  <a:outerShdw blurRad="38100" dist="38100" dir="2700000" algn="tl">
                    <a:srgbClr val="FFFFFF"/>
                  </a:outerShdw>
                </a:effectLst>
                <a:latin typeface="Times New Roman" pitchFamily="18" charset="0"/>
                <a:cs typeface="Times New Roman" pitchFamily="18" charset="0"/>
              </a:rPr>
              <a:t>, aylık veya üç aylık bazda belirlenmektedir.</a:t>
            </a:r>
            <a:endParaRPr lang="tr-TR"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4BC1AEF5-24F9-4206-ABF9-ACB02C8CBE24}" type="slidenum">
              <a:rPr lang="tr-TR">
                <a:latin typeface="Times New Roman" pitchFamily="18" charset="0"/>
                <a:cs typeface="Times New Roman" pitchFamily="18" charset="0"/>
              </a:rPr>
              <a:pPr>
                <a:defRPr/>
              </a:pPr>
              <a:t>73</a:t>
            </a:fld>
            <a:endParaRPr lang="tr-TR">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sz="quarter" idx="1"/>
          </p:nvPr>
        </p:nvSpPr>
        <p:spPr>
          <a:xfrm>
            <a:off x="468313" y="1844675"/>
            <a:ext cx="8229600" cy="2870200"/>
          </a:xfrm>
        </p:spPr>
        <p:txBody>
          <a:bodyPr/>
          <a:lstStyle/>
          <a:p>
            <a:pPr marL="547688" lvl="1" indent="-273050" eaLnBrk="1" hangingPunct="1">
              <a:buFont typeface="Arial" charset="0"/>
              <a:buNone/>
            </a:pPr>
            <a:endParaRPr lang="tr-TR" i="1" smtClean="0">
              <a:latin typeface="Times New Roman" pitchFamily="18" charset="0"/>
              <a:cs typeface="Times New Roman" pitchFamily="18" charset="0"/>
            </a:endParaRPr>
          </a:p>
          <a:p>
            <a:pPr marL="273050" indent="-273050" eaLnBrk="1" hangingPunct="1">
              <a:buFont typeface="Wingdings 3" pitchFamily="18" charset="2"/>
              <a:buChar char=""/>
            </a:pPr>
            <a:r>
              <a:rPr lang="tr-TR" smtClean="0">
                <a:latin typeface="Times New Roman" pitchFamily="18" charset="0"/>
                <a:cs typeface="Times New Roman" pitchFamily="18" charset="0"/>
              </a:rPr>
              <a:t>ÖRNEK FAALİYET PLANI</a:t>
            </a:r>
          </a:p>
          <a:p>
            <a:pPr marL="273050" indent="-273050" eaLnBrk="1" hangingPunct="1">
              <a:buFont typeface="Arial" charset="0"/>
              <a:buNone/>
            </a:pPr>
            <a:r>
              <a:rPr lang="tr-TR" i="1" smtClean="0">
                <a:latin typeface="Times New Roman" pitchFamily="18" charset="0"/>
                <a:cs typeface="Times New Roman" pitchFamily="18" charset="0"/>
              </a:rPr>
              <a:t>Şanlıurfa Sanayisinin Yeniden Yapılandırılması Projesi</a:t>
            </a:r>
          </a:p>
        </p:txBody>
      </p:sp>
      <p:sp>
        <p:nvSpPr>
          <p:cNvPr id="11" name="Slide Number Placeholder 10"/>
          <p:cNvSpPr>
            <a:spLocks noGrp="1"/>
          </p:cNvSpPr>
          <p:nvPr>
            <p:ph type="sldNum" sz="quarter" idx="12"/>
          </p:nvPr>
        </p:nvSpPr>
        <p:spPr/>
        <p:txBody>
          <a:bodyPr/>
          <a:lstStyle/>
          <a:p>
            <a:pPr>
              <a:defRPr/>
            </a:pPr>
            <a:fld id="{78AD038F-594D-42F3-B149-1A07F6785A53}" type="slidenum">
              <a:rPr lang="tr-TR">
                <a:latin typeface="Times New Roman" pitchFamily="18" charset="0"/>
                <a:cs typeface="Times New Roman" pitchFamily="18" charset="0"/>
              </a:rPr>
              <a:pPr>
                <a:defRPr/>
              </a:pPr>
              <a:t>74</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sz="quarter" idx="1"/>
          </p:nvPr>
        </p:nvSpPr>
        <p:spPr>
          <a:xfrm>
            <a:off x="468313" y="1844675"/>
            <a:ext cx="8229600" cy="2870200"/>
          </a:xfrm>
        </p:spPr>
        <p:txBody>
          <a:bodyPr/>
          <a:lstStyle/>
          <a:p>
            <a:pPr marL="547688" lvl="1" indent="-273050" eaLnBrk="1" hangingPunct="1">
              <a:buFont typeface="Arial" charset="0"/>
              <a:buNone/>
            </a:pPr>
            <a:endParaRPr lang="tr-TR" i="1" smtClean="0">
              <a:latin typeface="Times New Roman" pitchFamily="18" charset="0"/>
              <a:cs typeface="Times New Roman" pitchFamily="18" charset="0"/>
            </a:endParaRPr>
          </a:p>
          <a:p>
            <a:pPr marL="273050" indent="-273050" eaLnBrk="1" hangingPunct="1">
              <a:buFont typeface="Wingdings 3" pitchFamily="18" charset="2"/>
              <a:buChar char=""/>
            </a:pPr>
            <a:r>
              <a:rPr lang="tr-TR" smtClean="0">
                <a:latin typeface="Times New Roman" pitchFamily="18" charset="0"/>
                <a:cs typeface="Times New Roman" pitchFamily="18" charset="0"/>
              </a:rPr>
              <a:t>SORU </a:t>
            </a:r>
          </a:p>
          <a:p>
            <a:pPr marL="547688" lvl="1" indent="-273050" eaLnBrk="1" hangingPunct="1">
              <a:buFont typeface="Wingdings 3" pitchFamily="18" charset="2"/>
              <a:buChar char=""/>
            </a:pPr>
            <a:r>
              <a:rPr lang="tr-TR" i="1" smtClean="0">
                <a:latin typeface="Times New Roman" pitchFamily="18" charset="0"/>
                <a:cs typeface="Times New Roman" pitchFamily="18" charset="0"/>
              </a:rPr>
              <a:t>Mantıksal Çerçeve Matrisi’nden alacağınız bir ana faaliyet için detaylı bir faaliyet planı oluşturun…</a:t>
            </a:r>
          </a:p>
        </p:txBody>
      </p:sp>
      <p:sp>
        <p:nvSpPr>
          <p:cNvPr id="11" name="Slide Number Placeholder 10"/>
          <p:cNvSpPr>
            <a:spLocks noGrp="1"/>
          </p:cNvSpPr>
          <p:nvPr>
            <p:ph type="sldNum" sz="quarter" idx="12"/>
          </p:nvPr>
        </p:nvSpPr>
        <p:spPr/>
        <p:txBody>
          <a:bodyPr/>
          <a:lstStyle/>
          <a:p>
            <a:pPr>
              <a:defRPr/>
            </a:pPr>
            <a:fld id="{11463BFC-F585-40B1-8A00-E9BA8DC65C4C}" type="slidenum">
              <a:rPr lang="tr-TR">
                <a:latin typeface="Times New Roman" pitchFamily="18" charset="0"/>
                <a:cs typeface="Times New Roman" pitchFamily="18" charset="0"/>
              </a:rPr>
              <a:pPr>
                <a:defRPr/>
              </a:pPr>
              <a:t>75</a:t>
            </a:fld>
            <a:endParaRPr lang="tr-TR">
              <a:latin typeface="Times New Roman" pitchFamily="18" charset="0"/>
              <a:cs typeface="Times New Roman" pitchFamily="18" charset="0"/>
            </a:endParaRPr>
          </a:p>
        </p:txBody>
      </p:sp>
      <p:sp>
        <p:nvSpPr>
          <p:cNvPr id="78852" name="TextBox 12"/>
          <p:cNvSpPr txBox="1">
            <a:spLocks noChangeArrowheads="1"/>
          </p:cNvSpPr>
          <p:nvPr/>
        </p:nvSpPr>
        <p:spPr bwMode="auto">
          <a:xfrm>
            <a:off x="7524750" y="260350"/>
            <a:ext cx="1208088" cy="2862263"/>
          </a:xfrm>
          <a:prstGeom prst="rect">
            <a:avLst/>
          </a:prstGeom>
          <a:noFill/>
          <a:ln w="9525">
            <a:noFill/>
            <a:miter lim="800000"/>
            <a:headEnd/>
            <a:tailEnd/>
          </a:ln>
        </p:spPr>
        <p:txBody>
          <a:bodyPr wrap="none">
            <a:spAutoFit/>
          </a:bodyPr>
          <a:lstStyle/>
          <a:p>
            <a:r>
              <a:rPr lang="tr-TR" sz="1800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idx="1"/>
          </p:nvPr>
        </p:nvSpPr>
        <p:spPr>
          <a:xfrm>
            <a:off x="468313" y="333375"/>
            <a:ext cx="8229600" cy="6191250"/>
          </a:xfrm>
        </p:spPr>
        <p:txBody>
          <a:bodyPr/>
          <a:lstStyle/>
          <a:p>
            <a:pPr eaLnBrk="1" hangingPunct="1">
              <a:buFontTx/>
              <a:buNone/>
            </a:pPr>
            <a:r>
              <a:rPr lang="tr-TR" sz="2400" b="1" smtClean="0">
                <a:latin typeface="Times New Roman" pitchFamily="18" charset="0"/>
                <a:cs typeface="Times New Roman" pitchFamily="18" charset="0"/>
              </a:rPr>
              <a:t>Araçlar ve maliyetler nedir ?</a:t>
            </a:r>
          </a:p>
          <a:p>
            <a:pPr eaLnBrk="1" hangingPunct="1">
              <a:buFontTx/>
              <a:buNone/>
            </a:pPr>
            <a:endParaRPr lang="tr-TR" sz="2400" b="1"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Araçlar, projenin yürütülmesi ve planlanan faaliyetlerin yapılması için gereken fiziksel ve fiziksel olmayan kaynakları, yani projede kullanılacak girdileri ifade eder. Bunlar;</a:t>
            </a:r>
          </a:p>
          <a:p>
            <a:pPr eaLnBrk="1" hangingPunct="1">
              <a:buFont typeface="Wingdings" pitchFamily="2" charset="2"/>
              <a:buChar char="ü"/>
            </a:pPr>
            <a:r>
              <a:rPr lang="tr-TR" sz="2400" smtClean="0">
                <a:latin typeface="Times New Roman" pitchFamily="18" charset="0"/>
                <a:cs typeface="Times New Roman" pitchFamily="18" charset="0"/>
              </a:rPr>
              <a:t>İnsan kaynakları, </a:t>
            </a:r>
          </a:p>
          <a:p>
            <a:pPr eaLnBrk="1" hangingPunct="1">
              <a:buFont typeface="Wingdings" pitchFamily="2" charset="2"/>
              <a:buChar char="ü"/>
            </a:pPr>
            <a:r>
              <a:rPr lang="tr-TR" sz="2400" smtClean="0">
                <a:latin typeface="Times New Roman" pitchFamily="18" charset="0"/>
                <a:cs typeface="Times New Roman" pitchFamily="18" charset="0"/>
              </a:rPr>
              <a:t>ekipman ve </a:t>
            </a:r>
          </a:p>
          <a:p>
            <a:pPr eaLnBrk="1" hangingPunct="1">
              <a:buFont typeface="Wingdings" pitchFamily="2" charset="2"/>
              <a:buChar char="ü"/>
            </a:pPr>
            <a:r>
              <a:rPr lang="tr-TR" sz="2400" smtClean="0">
                <a:latin typeface="Times New Roman" pitchFamily="18" charset="0"/>
                <a:cs typeface="Times New Roman" pitchFamily="18" charset="0"/>
              </a:rPr>
              <a:t>malzemelerdir.</a:t>
            </a:r>
          </a:p>
          <a:p>
            <a:pPr eaLnBrk="1" hangingPunct="1">
              <a:buFontTx/>
              <a:buNone/>
            </a:pPr>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Maliyetler ise, </a:t>
            </a:r>
          </a:p>
          <a:p>
            <a:pPr eaLnBrk="1" hangingPunct="1">
              <a:buFontTx/>
              <a:buNone/>
            </a:pPr>
            <a:r>
              <a:rPr lang="tr-TR" sz="2400" smtClean="0">
                <a:latin typeface="Times New Roman" pitchFamily="18" charset="0"/>
                <a:cs typeface="Times New Roman" pitchFamily="18" charset="0"/>
              </a:rPr>
              <a:t>	Tüm belirlenmiş kaynakların ve araçların finansal olarak ifadesidir.  </a:t>
            </a:r>
            <a:endParaRPr lang="en-US" sz="2400" smtClean="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5002C875-5AE5-47D8-A819-04097EA9A3F7}" type="slidenum">
              <a:rPr lang="tr-TR">
                <a:latin typeface="Times New Roman" pitchFamily="18" charset="0"/>
                <a:cs typeface="Times New Roman" pitchFamily="18" charset="0"/>
              </a:rPr>
              <a:pPr>
                <a:defRPr/>
              </a:pPr>
              <a:t>76</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657225" y="904875"/>
            <a:ext cx="7724775" cy="1000125"/>
          </a:xfrm>
          <a:prstGeom prst="rect">
            <a:avLst/>
          </a:prstGeom>
          <a:noFill/>
          <a:ln w="9525">
            <a:noFill/>
            <a:miter lim="800000"/>
            <a:headEnd/>
            <a:tailEnd/>
          </a:ln>
        </p:spPr>
        <p:txBody>
          <a:bodyPr anchor="ctr"/>
          <a:lstStyle/>
          <a:p>
            <a:pPr algn="ctr"/>
            <a:r>
              <a:rPr lang="tr-TR" sz="4000">
                <a:latin typeface="Times New Roman" pitchFamily="18" charset="0"/>
                <a:cs typeface="Times New Roman" pitchFamily="18" charset="0"/>
              </a:rPr>
              <a:t>Bütçe ve Maliyet Planlaması</a:t>
            </a:r>
          </a:p>
        </p:txBody>
      </p:sp>
      <p:sp>
        <p:nvSpPr>
          <p:cNvPr id="80899" name="Rectangle 3"/>
          <p:cNvSpPr>
            <a:spLocks noChangeArrowheads="1"/>
          </p:cNvSpPr>
          <p:nvPr/>
        </p:nvSpPr>
        <p:spPr bwMode="auto">
          <a:xfrm>
            <a:off x="655638" y="2057400"/>
            <a:ext cx="8229600" cy="4876800"/>
          </a:xfrm>
          <a:prstGeom prst="rect">
            <a:avLst/>
          </a:prstGeom>
          <a:noFill/>
          <a:ln w="9525">
            <a:noFill/>
            <a:miter lim="800000"/>
            <a:headEnd/>
            <a:tailEnd/>
          </a:ln>
        </p:spPr>
        <p:txBody>
          <a:bodyPr/>
          <a:lstStyle/>
          <a:p>
            <a:pPr marL="342900" indent="-342900">
              <a:spcBef>
                <a:spcPct val="20000"/>
              </a:spcBef>
              <a:buSzPct val="85000"/>
              <a:buFontTx/>
              <a:buBlip>
                <a:blip r:embed="rId2"/>
              </a:buBlip>
            </a:pPr>
            <a:r>
              <a:rPr lang="tr-TR" sz="3200">
                <a:latin typeface="Times New Roman" pitchFamily="18" charset="0"/>
                <a:cs typeface="Times New Roman" pitchFamily="18" charset="0"/>
              </a:rPr>
              <a:t>Planlanmış kaynakların harekete geçirilmesine dayanak oluşturur</a:t>
            </a:r>
          </a:p>
          <a:p>
            <a:pPr marL="342900" indent="-342900">
              <a:spcBef>
                <a:spcPct val="20000"/>
              </a:spcBef>
              <a:buSzPct val="85000"/>
              <a:buFontTx/>
              <a:buBlip>
                <a:blip r:embed="rId2"/>
              </a:buBlip>
            </a:pPr>
            <a:endParaRPr lang="tr-TR" sz="3200">
              <a:latin typeface="Times New Roman" pitchFamily="18" charset="0"/>
              <a:cs typeface="Times New Roman" pitchFamily="18" charset="0"/>
            </a:endParaRPr>
          </a:p>
          <a:p>
            <a:pPr marL="342900" indent="-342900">
              <a:spcBef>
                <a:spcPct val="20000"/>
              </a:spcBef>
              <a:buSzPct val="85000"/>
              <a:buFontTx/>
              <a:buBlip>
                <a:blip r:embed="rId2"/>
              </a:buBlip>
            </a:pPr>
            <a:r>
              <a:rPr lang="tr-TR" sz="3200">
                <a:latin typeface="Times New Roman" pitchFamily="18" charset="0"/>
                <a:cs typeface="Times New Roman" pitchFamily="18" charset="0"/>
              </a:rPr>
              <a:t>Proje Maliyetinin ve finansman kaynaklarının belirlenmesine kolaylık sağlar</a:t>
            </a:r>
          </a:p>
        </p:txBody>
      </p:sp>
      <p:sp>
        <p:nvSpPr>
          <p:cNvPr id="4" name="Slide Number Placeholder 3"/>
          <p:cNvSpPr>
            <a:spLocks noGrp="1"/>
          </p:cNvSpPr>
          <p:nvPr>
            <p:ph type="sldNum" sz="quarter" idx="12"/>
          </p:nvPr>
        </p:nvSpPr>
        <p:spPr/>
        <p:txBody>
          <a:bodyPr/>
          <a:lstStyle/>
          <a:p>
            <a:pPr>
              <a:defRPr/>
            </a:pPr>
            <a:fld id="{81B8B48F-A23C-4E49-A604-61C8E5DE99D0}" type="slidenum">
              <a:rPr lang="tr-TR">
                <a:latin typeface="Times New Roman" pitchFamily="18" charset="0"/>
                <a:cs typeface="Times New Roman" pitchFamily="18" charset="0"/>
              </a:rPr>
              <a:pPr>
                <a:defRPr/>
              </a:pPr>
              <a:t>77</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1419225" y="533400"/>
            <a:ext cx="7724775" cy="762000"/>
          </a:xfrm>
          <a:prstGeom prst="rect">
            <a:avLst/>
          </a:prstGeom>
          <a:noFill/>
          <a:ln w="9525">
            <a:noFill/>
            <a:miter lim="800000"/>
            <a:headEnd/>
            <a:tailEnd/>
          </a:ln>
        </p:spPr>
        <p:txBody>
          <a:bodyPr anchor="ctr"/>
          <a:lstStyle/>
          <a:p>
            <a:r>
              <a:rPr lang="tr-TR" sz="4000">
                <a:latin typeface="Times New Roman" pitchFamily="18" charset="0"/>
                <a:cs typeface="Times New Roman" pitchFamily="18" charset="0"/>
              </a:rPr>
              <a:t>Bütçe</a:t>
            </a:r>
          </a:p>
        </p:txBody>
      </p:sp>
      <p:sp>
        <p:nvSpPr>
          <p:cNvPr id="81923" name="Rectangle 3"/>
          <p:cNvSpPr>
            <a:spLocks noChangeArrowheads="1"/>
          </p:cNvSpPr>
          <p:nvPr/>
        </p:nvSpPr>
        <p:spPr bwMode="auto">
          <a:xfrm>
            <a:off x="457200" y="914400"/>
            <a:ext cx="8305800" cy="4953000"/>
          </a:xfrm>
          <a:prstGeom prst="rect">
            <a:avLst/>
          </a:prstGeom>
          <a:noFill/>
          <a:ln w="9525">
            <a:noFill/>
            <a:miter lim="800000"/>
            <a:headEnd/>
            <a:tailEnd/>
          </a:ln>
        </p:spPr>
        <p:txBody>
          <a:bodyPr/>
          <a:lstStyle/>
          <a:p>
            <a:pPr marL="342900" indent="-342900" algn="ctr">
              <a:lnSpc>
                <a:spcPct val="90000"/>
              </a:lnSpc>
              <a:spcBef>
                <a:spcPct val="20000"/>
              </a:spcBef>
              <a:buSzPct val="85000"/>
            </a:pPr>
            <a:endParaRPr lang="tr-TR" sz="500" u="sng">
              <a:latin typeface="Times New Roman" pitchFamily="18" charset="0"/>
              <a:cs typeface="Times New Roman" pitchFamily="18" charset="0"/>
            </a:endParaRPr>
          </a:p>
          <a:p>
            <a:pPr marL="342900" indent="-342900" algn="ctr">
              <a:lnSpc>
                <a:spcPct val="90000"/>
              </a:lnSpc>
              <a:spcBef>
                <a:spcPct val="20000"/>
              </a:spcBef>
              <a:buSzPct val="85000"/>
            </a:pPr>
            <a:r>
              <a:rPr lang="tr-TR" sz="3600" u="sng">
                <a:latin typeface="Times New Roman" pitchFamily="18" charset="0"/>
                <a:cs typeface="Times New Roman" pitchFamily="18" charset="0"/>
              </a:rPr>
              <a:t>Genel Esaslar</a:t>
            </a:r>
          </a:p>
          <a:p>
            <a:pPr marL="342900" indent="-342900" algn="ctr">
              <a:lnSpc>
                <a:spcPct val="90000"/>
              </a:lnSpc>
              <a:spcBef>
                <a:spcPct val="20000"/>
              </a:spcBef>
              <a:buSzPct val="85000"/>
            </a:pPr>
            <a:endParaRPr lang="tr-TR" sz="900" u="sng">
              <a:latin typeface="Times New Roman" pitchFamily="18" charset="0"/>
              <a:cs typeface="Times New Roman" pitchFamily="18" charset="0"/>
            </a:endParaRPr>
          </a:p>
          <a:p>
            <a:pPr marL="342900" indent="-342900">
              <a:lnSpc>
                <a:spcPct val="90000"/>
              </a:lnSpc>
              <a:spcBef>
                <a:spcPct val="20000"/>
              </a:spcBef>
              <a:buSzPct val="85000"/>
              <a:buFontTx/>
              <a:buChar char="•"/>
            </a:pPr>
            <a:r>
              <a:rPr lang="tr-TR" sz="2800">
                <a:latin typeface="Times New Roman" pitchFamily="18" charset="0"/>
                <a:cs typeface="Times New Roman" pitchFamily="18" charset="0"/>
              </a:rPr>
              <a:t>Bütçe proje teklifi hazırlanan kurumun belirlediği para birimi ile hazırlanmalıdır. </a:t>
            </a:r>
          </a:p>
          <a:p>
            <a:pPr marL="342900" indent="-342900">
              <a:lnSpc>
                <a:spcPct val="90000"/>
              </a:lnSpc>
              <a:spcBef>
                <a:spcPct val="20000"/>
              </a:spcBef>
              <a:buSzPct val="85000"/>
              <a:buFontTx/>
              <a:buChar char="•"/>
            </a:pPr>
            <a:r>
              <a:rPr lang="tr-TR" sz="2800">
                <a:latin typeface="Times New Roman" pitchFamily="18" charset="0"/>
                <a:cs typeface="Times New Roman" pitchFamily="18" charset="0"/>
              </a:rPr>
              <a:t>Bütçe planlaması ve kullanımı proje süresi ile sınırlıdır.</a:t>
            </a:r>
          </a:p>
          <a:p>
            <a:pPr marL="342900" indent="-342900">
              <a:lnSpc>
                <a:spcPct val="90000"/>
              </a:lnSpc>
              <a:spcBef>
                <a:spcPct val="20000"/>
              </a:spcBef>
              <a:buSzPct val="85000"/>
              <a:buFontTx/>
              <a:buChar char="•"/>
            </a:pPr>
            <a:r>
              <a:rPr lang="tr-TR" sz="2800">
                <a:latin typeface="Times New Roman" pitchFamily="18" charset="0"/>
                <a:cs typeface="Times New Roman" pitchFamily="18" charset="0"/>
              </a:rPr>
              <a:t>Bütçeye aktarılan her türlü gider yapılacak faaliyetlerle ilgili olmalıdır.</a:t>
            </a:r>
          </a:p>
          <a:p>
            <a:pPr marL="342900" indent="-342900">
              <a:lnSpc>
                <a:spcPct val="90000"/>
              </a:lnSpc>
              <a:spcBef>
                <a:spcPct val="20000"/>
              </a:spcBef>
              <a:buSzPct val="85000"/>
              <a:buFontTx/>
              <a:buChar char="•"/>
            </a:pPr>
            <a:r>
              <a:rPr lang="tr-TR" sz="2800">
                <a:latin typeface="Times New Roman" pitchFamily="18" charset="0"/>
                <a:cs typeface="Times New Roman" pitchFamily="18" charset="0"/>
              </a:rPr>
              <a:t>Bütçeye aktarılan giderler sadece istenilen hibe tutarını değil, projeyle ilgili tüm giderleri kapsamalıdır.</a:t>
            </a:r>
          </a:p>
          <a:p>
            <a:pPr marL="342900" indent="-342900">
              <a:lnSpc>
                <a:spcPct val="90000"/>
              </a:lnSpc>
              <a:spcBef>
                <a:spcPct val="20000"/>
              </a:spcBef>
              <a:buSzPct val="85000"/>
              <a:buFontTx/>
              <a:buChar char="•"/>
            </a:pPr>
            <a:r>
              <a:rPr lang="tr-TR" sz="2800">
                <a:latin typeface="Times New Roman" pitchFamily="18" charset="0"/>
                <a:cs typeface="Times New Roman" pitchFamily="18" charset="0"/>
              </a:rPr>
              <a:t>Bütçenin yıllar itibarıyla dağılımının faaliyet planına uygun olması gerektiği unutulmamalıdır.</a:t>
            </a:r>
          </a:p>
        </p:txBody>
      </p:sp>
      <p:sp>
        <p:nvSpPr>
          <p:cNvPr id="4" name="Slide Number Placeholder 3"/>
          <p:cNvSpPr>
            <a:spLocks noGrp="1"/>
          </p:cNvSpPr>
          <p:nvPr>
            <p:ph type="sldNum" sz="quarter" idx="12"/>
          </p:nvPr>
        </p:nvSpPr>
        <p:spPr/>
        <p:txBody>
          <a:bodyPr/>
          <a:lstStyle/>
          <a:p>
            <a:pPr>
              <a:defRPr/>
            </a:pPr>
            <a:fld id="{26FA7B25-5098-4366-91B4-091F4BB8AC78}" type="slidenum">
              <a:rPr lang="tr-TR">
                <a:latin typeface="Times New Roman" pitchFamily="18" charset="0"/>
                <a:cs typeface="Times New Roman" pitchFamily="18" charset="0"/>
              </a:rPr>
              <a:pPr>
                <a:defRPr/>
              </a:pPr>
              <a:t>78</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457200" y="990600"/>
            <a:ext cx="7724775" cy="762000"/>
          </a:xfrm>
          <a:prstGeom prst="rect">
            <a:avLst/>
          </a:prstGeom>
          <a:noFill/>
          <a:ln w="9525">
            <a:noFill/>
            <a:miter lim="800000"/>
            <a:headEnd/>
            <a:tailEnd/>
          </a:ln>
        </p:spPr>
        <p:txBody>
          <a:bodyPr anchor="ctr"/>
          <a:lstStyle/>
          <a:p>
            <a:pPr algn="ctr"/>
            <a:r>
              <a:rPr lang="tr-TR" sz="4000">
                <a:latin typeface="Times New Roman" pitchFamily="18" charset="0"/>
                <a:cs typeface="Times New Roman" pitchFamily="18" charset="0"/>
              </a:rPr>
              <a:t>Bütçe</a:t>
            </a:r>
          </a:p>
        </p:txBody>
      </p:sp>
      <p:sp>
        <p:nvSpPr>
          <p:cNvPr id="82947" name="Rectangle 3"/>
          <p:cNvSpPr>
            <a:spLocks noChangeArrowheads="1"/>
          </p:cNvSpPr>
          <p:nvPr/>
        </p:nvSpPr>
        <p:spPr bwMode="auto">
          <a:xfrm>
            <a:off x="533400" y="1447800"/>
            <a:ext cx="8305800" cy="4953000"/>
          </a:xfrm>
          <a:prstGeom prst="rect">
            <a:avLst/>
          </a:prstGeom>
          <a:noFill/>
          <a:ln w="9525">
            <a:noFill/>
            <a:miter lim="800000"/>
            <a:headEnd/>
            <a:tailEnd/>
          </a:ln>
        </p:spPr>
        <p:txBody>
          <a:bodyPr/>
          <a:lstStyle/>
          <a:p>
            <a:pPr marL="342900" indent="-342900" algn="ctr">
              <a:lnSpc>
                <a:spcPct val="90000"/>
              </a:lnSpc>
              <a:spcBef>
                <a:spcPct val="20000"/>
              </a:spcBef>
              <a:buSzPct val="85000"/>
            </a:pPr>
            <a:endParaRPr lang="tr-TR" sz="600" u="sng">
              <a:latin typeface="Times New Roman" pitchFamily="18" charset="0"/>
              <a:cs typeface="Times New Roman" pitchFamily="18" charset="0"/>
            </a:endParaRPr>
          </a:p>
          <a:p>
            <a:pPr marL="342900" indent="-342900" algn="ctr">
              <a:lnSpc>
                <a:spcPct val="90000"/>
              </a:lnSpc>
              <a:spcBef>
                <a:spcPct val="20000"/>
              </a:spcBef>
              <a:buSzPct val="85000"/>
            </a:pPr>
            <a:endParaRPr lang="tr-TR" sz="1000" u="sng">
              <a:latin typeface="Times New Roman" pitchFamily="18" charset="0"/>
              <a:cs typeface="Times New Roman" pitchFamily="18" charset="0"/>
            </a:endParaRPr>
          </a:p>
          <a:p>
            <a:pPr marL="342900" indent="-342900">
              <a:lnSpc>
                <a:spcPct val="90000"/>
              </a:lnSpc>
              <a:spcBef>
                <a:spcPct val="20000"/>
              </a:spcBef>
              <a:buSzPct val="85000"/>
              <a:buFontTx/>
              <a:buChar char="•"/>
            </a:pPr>
            <a:r>
              <a:rPr lang="tr-TR" sz="3200">
                <a:latin typeface="Times New Roman" pitchFamily="18" charset="0"/>
                <a:cs typeface="Times New Roman" pitchFamily="18" charset="0"/>
              </a:rPr>
              <a:t>Bütçe aktarılan her tutar gerçekçi olmalı, hibe tutarını arttırabilmek için bu tutarlar şişirilmemelidir.</a:t>
            </a:r>
          </a:p>
          <a:p>
            <a:pPr marL="342900" indent="-342900">
              <a:lnSpc>
                <a:spcPct val="90000"/>
              </a:lnSpc>
              <a:spcBef>
                <a:spcPct val="20000"/>
              </a:spcBef>
              <a:buSzPct val="85000"/>
              <a:buFontTx/>
              <a:buChar char="•"/>
            </a:pPr>
            <a:r>
              <a:rPr lang="tr-TR" sz="3200">
                <a:latin typeface="Times New Roman" pitchFamily="18" charset="0"/>
                <a:cs typeface="Times New Roman" pitchFamily="18" charset="0"/>
              </a:rPr>
              <a:t>Bütçeye aktarılan giderler hibe rehberinde açıklanan uygun giderler tanımına uymalıdır.</a:t>
            </a:r>
          </a:p>
          <a:p>
            <a:pPr marL="342900" indent="-342900">
              <a:lnSpc>
                <a:spcPct val="90000"/>
              </a:lnSpc>
              <a:spcBef>
                <a:spcPct val="20000"/>
              </a:spcBef>
              <a:buSzPct val="85000"/>
              <a:buFontTx/>
              <a:buChar char="•"/>
            </a:pPr>
            <a:r>
              <a:rPr lang="tr-TR" sz="3200">
                <a:latin typeface="Times New Roman" pitchFamily="18" charset="0"/>
                <a:cs typeface="Times New Roman" pitchFamily="18" charset="0"/>
              </a:rPr>
              <a:t>Bütçeye aktarılan her giderin kullandırım aşamasında belgelendirileceği unutulmamalıdır.</a:t>
            </a:r>
          </a:p>
          <a:p>
            <a:pPr marL="342900" indent="-342900">
              <a:lnSpc>
                <a:spcPct val="90000"/>
              </a:lnSpc>
              <a:spcBef>
                <a:spcPct val="20000"/>
              </a:spcBef>
              <a:buSzPct val="85000"/>
              <a:buFontTx/>
              <a:buChar char="•"/>
            </a:pPr>
            <a:endParaRPr lang="tr-TR" sz="320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9CC2DCF0-EBF2-4709-9F64-13F7A5E3B697}" type="slidenum">
              <a:rPr lang="tr-TR">
                <a:latin typeface="Times New Roman" pitchFamily="18" charset="0"/>
                <a:cs typeface="Times New Roman" pitchFamily="18" charset="0"/>
              </a:rPr>
              <a:pPr>
                <a:defRPr/>
              </a:pPr>
              <a:t>79</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23850" y="0"/>
            <a:ext cx="8229600" cy="1143000"/>
          </a:xfrm>
        </p:spPr>
        <p:txBody>
          <a:bodyPr rtlCol="0">
            <a:normAutofit/>
          </a:bodyPr>
          <a:lstStyle/>
          <a:p>
            <a:pPr eaLnBrk="1" fontAlgn="auto" hangingPunct="1">
              <a:spcAft>
                <a:spcPts val="0"/>
              </a:spcAft>
              <a:defRPr/>
            </a:pPr>
            <a:r>
              <a:rPr lang="tr-TR" sz="3200" b="1" dirty="0" smtClean="0">
                <a:latin typeface="Times New Roman" pitchFamily="18" charset="0"/>
                <a:cs typeface="Times New Roman" pitchFamily="18" charset="0"/>
              </a:rPr>
              <a:t>     </a:t>
            </a:r>
            <a:r>
              <a:rPr lang="tr-TR" sz="2800" b="1" i="1" dirty="0" smtClean="0">
                <a:latin typeface="Times New Roman" pitchFamily="18" charset="0"/>
                <a:ea typeface="+mn-ea"/>
                <a:cs typeface="Times New Roman" pitchFamily="18" charset="0"/>
              </a:rPr>
              <a:t>Projelerin (Ortak) Başarısızlık Nedenleri</a:t>
            </a:r>
          </a:p>
        </p:txBody>
      </p:sp>
      <p:sp>
        <p:nvSpPr>
          <p:cNvPr id="10243" name="Rectangle 3"/>
          <p:cNvSpPr>
            <a:spLocks noGrp="1" noChangeArrowheads="1"/>
          </p:cNvSpPr>
          <p:nvPr>
            <p:ph type="body" sz="half" idx="1"/>
          </p:nvPr>
        </p:nvSpPr>
        <p:spPr>
          <a:xfrm>
            <a:off x="601663" y="1412875"/>
            <a:ext cx="7138987" cy="4537075"/>
          </a:xfrm>
        </p:spPr>
        <p:txBody>
          <a:bodyPr/>
          <a:lstStyle/>
          <a:p>
            <a:pPr eaLnBrk="1" hangingPunct="1"/>
            <a:r>
              <a:rPr lang="tr-TR" sz="2400" smtClean="0">
                <a:latin typeface="Times New Roman" pitchFamily="18" charset="0"/>
                <a:cs typeface="Times New Roman" pitchFamily="18" charset="0"/>
              </a:rPr>
              <a:t>Mevcut durumun yetersiz analizi</a:t>
            </a:r>
          </a:p>
          <a:p>
            <a:pPr eaLnBrk="1" hangingPunct="1"/>
            <a:r>
              <a:rPr lang="tr-TR" sz="2400" smtClean="0">
                <a:latin typeface="Times New Roman" pitchFamily="18" charset="0"/>
                <a:cs typeface="Times New Roman" pitchFamily="18" charset="0"/>
              </a:rPr>
              <a:t>Projelerin hedef grupların beklenti ve ihtiyaçlarını karşılamaması</a:t>
            </a:r>
          </a:p>
          <a:p>
            <a:pPr eaLnBrk="1" hangingPunct="1"/>
            <a:r>
              <a:rPr lang="tr-TR" sz="2400" smtClean="0">
                <a:latin typeface="Times New Roman" pitchFamily="18" charset="0"/>
                <a:cs typeface="Times New Roman" pitchFamily="18" charset="0"/>
              </a:rPr>
              <a:t>Stratejik çerçevenin belirsizliği</a:t>
            </a:r>
          </a:p>
          <a:p>
            <a:pPr eaLnBrk="1" hangingPunct="1"/>
            <a:r>
              <a:rPr lang="tr-TR" sz="2400" smtClean="0">
                <a:latin typeface="Times New Roman" pitchFamily="18" charset="0"/>
                <a:cs typeface="Times New Roman" pitchFamily="18" charset="0"/>
              </a:rPr>
              <a:t>Risklerin yeterince tanımlanamaması</a:t>
            </a:r>
          </a:p>
          <a:p>
            <a:pPr eaLnBrk="1" hangingPunct="1"/>
            <a:r>
              <a:rPr lang="tr-TR" sz="2400" smtClean="0">
                <a:latin typeface="Times New Roman" pitchFamily="18" charset="0"/>
                <a:cs typeface="Times New Roman" pitchFamily="18" charset="0"/>
              </a:rPr>
              <a:t>Kısa vadeli bakış açısı </a:t>
            </a:r>
          </a:p>
          <a:p>
            <a:pPr eaLnBrk="1" hangingPunct="1"/>
            <a:r>
              <a:rPr lang="tr-TR" sz="2400" smtClean="0">
                <a:latin typeface="Times New Roman" pitchFamily="18" charset="0"/>
                <a:cs typeface="Times New Roman" pitchFamily="18" charset="0"/>
              </a:rPr>
              <a:t>Geçmiş deneyimlerin yeni projelerde dikkate alınmaması</a:t>
            </a:r>
          </a:p>
          <a:p>
            <a:pPr eaLnBrk="1" hangingPunct="1"/>
            <a:r>
              <a:rPr lang="tr-TR" sz="2400" smtClean="0">
                <a:latin typeface="Times New Roman" pitchFamily="18" charset="0"/>
                <a:cs typeface="Times New Roman" pitchFamily="18" charset="0"/>
              </a:rPr>
              <a:t>Faaliyet bazlı (dar) uygulama ve planlama</a:t>
            </a:r>
          </a:p>
          <a:p>
            <a:pPr eaLnBrk="1" hangingPunct="1"/>
            <a:r>
              <a:rPr lang="tr-TR" sz="2400" smtClean="0">
                <a:latin typeface="Times New Roman" pitchFamily="18" charset="0"/>
                <a:cs typeface="Times New Roman" pitchFamily="18" charset="0"/>
              </a:rPr>
              <a:t>…</a:t>
            </a:r>
          </a:p>
        </p:txBody>
      </p:sp>
      <p:sp>
        <p:nvSpPr>
          <p:cNvPr id="6" name="Slide Number Placeholder 5"/>
          <p:cNvSpPr>
            <a:spLocks noGrp="1"/>
          </p:cNvSpPr>
          <p:nvPr>
            <p:ph type="sldNum" sz="quarter" idx="12"/>
          </p:nvPr>
        </p:nvSpPr>
        <p:spPr/>
        <p:txBody>
          <a:bodyPr/>
          <a:lstStyle/>
          <a:p>
            <a:pPr>
              <a:defRPr/>
            </a:pPr>
            <a:fld id="{B0E9C45D-EA0D-4C3B-8C9D-05E394AE679C}" type="slidenum">
              <a:rPr lang="tr-TR" smtClean="0">
                <a:latin typeface="Times New Roman" pitchFamily="18" charset="0"/>
                <a:cs typeface="Times New Roman" pitchFamily="18" charset="0"/>
              </a:rPr>
              <a:pPr>
                <a:defRPr/>
              </a:pPr>
              <a:t>8</a:t>
            </a:fld>
            <a:endParaRPr lang="tr-TR">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1203" name="Group 611"/>
          <p:cNvGraphicFramePr>
            <a:graphicFrameLocks noGrp="1"/>
          </p:cNvGraphicFramePr>
          <p:nvPr>
            <p:ph/>
          </p:nvPr>
        </p:nvGraphicFramePr>
        <p:xfrm>
          <a:off x="152400" y="228600"/>
          <a:ext cx="8915400" cy="6141720"/>
        </p:xfrm>
        <a:graphic>
          <a:graphicData uri="http://schemas.openxmlformats.org/drawingml/2006/table">
            <a:tbl>
              <a:tblPr/>
              <a:tblGrid>
                <a:gridCol w="4737100"/>
                <a:gridCol w="1331913"/>
                <a:gridCol w="754062"/>
                <a:gridCol w="1079500"/>
                <a:gridCol w="1012825"/>
              </a:tblGrid>
              <a:tr h="1730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Tüm Yıllar</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161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Giderler</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Birim</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Miktar</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Birim Maliyet (EURO)</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Maliyet (EURO)</a:t>
                      </a:r>
                      <a:r>
                        <a:rPr kumimoji="0" lang="tr-TR" sz="8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3</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555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vMerge="1">
                  <a:txBody>
                    <a:bodyPr/>
                    <a:lstStyle/>
                    <a:p>
                      <a:endParaRPr lang="tr-TR"/>
                    </a:p>
                  </a:txBody>
                  <a:tcPr/>
                </a:tc>
                <a:tc vMerge="1">
                  <a:txBody>
                    <a:bodyPr/>
                    <a:lstStyle/>
                    <a:p>
                      <a:endParaRPr lang="tr-TR"/>
                    </a:p>
                  </a:txBody>
                  <a:tcPr/>
                </a:tc>
              </a:tr>
              <a:tr h="1539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 İnsan Kaynakları</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539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1.1 Maaşlar (Brüt miktar, yerel personel)</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1.1.1 Teknik Personel</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Adam-ay</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Arial" pitchFamily="34" charset="0"/>
                        </a:rPr>
                        <a:t>94.500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53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Merkez Koordinatörü</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Aylık</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12</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pitchFamily="34" charset="0"/>
                          <a:cs typeface="Arial" pitchFamily="34" charset="0"/>
                        </a:rPr>
                        <a:t>1.200</a:t>
                      </a:r>
                      <a:endParaRPr kumimoji="0" lang="tr-TR" sz="2400" b="0" i="0" u="none" strike="noStrike" cap="none" normalizeH="0" baseline="0" dirty="0" smtClean="0">
                        <a:ln>
                          <a:noFill/>
                        </a:ln>
                        <a:solidFill>
                          <a:schemeClr val="tx1"/>
                        </a:solidFill>
                        <a:effectLst/>
                        <a:latin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Arial" pitchFamily="34" charset="0"/>
                          <a:cs typeface="Arial" pitchFamily="34" charset="0"/>
                        </a:rPr>
                        <a:t>14</a:t>
                      </a:r>
                      <a:r>
                        <a:rPr kumimoji="0" lang="tr-TR"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tr-TR" sz="900" b="0" i="0" u="none" strike="noStrike" cap="none" normalizeH="0" baseline="0" dirty="0" smtClean="0">
                          <a:ln>
                            <a:noFill/>
                          </a:ln>
                          <a:solidFill>
                            <a:schemeClr val="tx1"/>
                          </a:solidFill>
                          <a:effectLst/>
                          <a:latin typeface="Arial" pitchFamily="34" charset="0"/>
                          <a:cs typeface="Arial" pitchFamily="34" charset="0"/>
                        </a:rPr>
                        <a:t>4</a:t>
                      </a:r>
                      <a:r>
                        <a:rPr kumimoji="0" lang="tr-TR" sz="900" b="0" i="0" u="none" strike="noStrike" cap="none" normalizeH="0" baseline="0" dirty="0" smtClean="0">
                          <a:ln>
                            <a:noFill/>
                          </a:ln>
                          <a:solidFill>
                            <a:schemeClr val="tx1"/>
                          </a:solidFill>
                          <a:effectLst/>
                          <a:latin typeface="Arial" pitchFamily="34" charset="0"/>
                          <a:cs typeface="Times New Roman" pitchFamily="18" charset="0"/>
                        </a:rPr>
                        <a:t>00</a:t>
                      </a:r>
                      <a:endParaRPr kumimoji="0" lang="tr-T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53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Proje Sekreteri</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Aylık</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12</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400</a:t>
                      </a:r>
                      <a:endParaRPr kumimoji="0" lang="tr-TR" sz="2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4.800</a:t>
                      </a:r>
                      <a:endParaRPr kumimoji="0" lang="tr-TR" sz="2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53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Finans Müdürü</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Aylık</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12</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1.000</a:t>
                      </a:r>
                      <a:endParaRPr kumimoji="0" lang="tr-TR" sz="2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12.000</a:t>
                      </a:r>
                      <a:endParaRPr kumimoji="0" lang="tr-TR" sz="2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53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Danışman</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Günlük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200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12.000</a:t>
                      </a:r>
                      <a:endParaRPr kumimoji="0" lang="tr-TR" sz="2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55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cs typeface="Arial" pitchFamily="34" charset="0"/>
                        </a:rPr>
                        <a:t>Eğitim Koordinatörü</a:t>
                      </a:r>
                      <a:endParaRPr kumimoji="0" lang="tr-TR" sz="2400" b="0" i="0" u="none" strike="noStrike" cap="none" normalizeH="0" baseline="0" smtClean="0">
                        <a:ln>
                          <a:noFill/>
                        </a:ln>
                        <a:solidFill>
                          <a:schemeClr val="tx1"/>
                        </a:solidFill>
                        <a:effectLst/>
                        <a:latin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cs typeface="Arial" pitchFamily="34" charset="0"/>
                        </a:rPr>
                        <a:t>Aylık</a:t>
                      </a:r>
                      <a:endParaRPr kumimoji="0" lang="tr-TR" sz="2400" b="0" i="0" u="none" strike="noStrike" cap="none" normalizeH="0" baseline="0" smtClean="0">
                        <a:ln>
                          <a:noFill/>
                        </a:ln>
                        <a:solidFill>
                          <a:schemeClr val="tx1"/>
                        </a:solidFill>
                        <a:effectLst/>
                        <a:latin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800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Arial" pitchFamily="34" charset="0"/>
                          <a:cs typeface="Arial" pitchFamily="34" charset="0"/>
                        </a:rPr>
                        <a:t>4</a:t>
                      </a:r>
                      <a:r>
                        <a:rPr kumimoji="0" lang="tr-TR"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tr-TR" sz="900" b="0" i="0" u="none" strike="noStrike" cap="none" normalizeH="0" baseline="0" dirty="0" smtClean="0">
                          <a:ln>
                            <a:noFill/>
                          </a:ln>
                          <a:solidFill>
                            <a:schemeClr val="tx1"/>
                          </a:solidFill>
                          <a:effectLst/>
                          <a:latin typeface="Arial" pitchFamily="34" charset="0"/>
                          <a:cs typeface="Arial" pitchFamily="34" charset="0"/>
                        </a:rPr>
                        <a:t>8</a:t>
                      </a:r>
                      <a:r>
                        <a:rPr kumimoji="0" lang="tr-TR" sz="900" b="0" i="0" u="none" strike="noStrike" cap="none" normalizeH="0" baseline="0" dirty="0" smtClean="0">
                          <a:ln>
                            <a:noFill/>
                          </a:ln>
                          <a:solidFill>
                            <a:schemeClr val="tx1"/>
                          </a:solidFill>
                          <a:effectLst/>
                          <a:latin typeface="Arial" pitchFamily="34" charset="0"/>
                          <a:cs typeface="Times New Roman" pitchFamily="18" charset="0"/>
                        </a:rPr>
                        <a:t>00</a:t>
                      </a:r>
                      <a:endParaRPr kumimoji="0" lang="tr-T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53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Proje Asistanı</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Günlük</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100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6.000</a:t>
                      </a:r>
                      <a:endParaRPr kumimoji="0" lang="tr-TR" sz="2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53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Eğiticiler</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Günlük</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180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120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21.600</a:t>
                      </a:r>
                      <a:endParaRPr kumimoji="0" lang="tr-TR" sz="2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53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Process Danışmanları</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Günlük</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cs typeface="Arial" pitchFamily="34" charset="0"/>
                        </a:rPr>
                        <a:t>80</a:t>
                      </a:r>
                      <a:endParaRPr kumimoji="0" lang="tr-TR" sz="2400" b="0" i="0" u="none" strike="noStrike" cap="none" normalizeH="0" baseline="0" smtClean="0">
                        <a:ln>
                          <a:noFill/>
                        </a:ln>
                        <a:solidFill>
                          <a:schemeClr val="tx1"/>
                        </a:solidFill>
                        <a:effectLst/>
                        <a:latin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200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16.000</a:t>
                      </a:r>
                      <a:endParaRPr kumimoji="0" lang="tr-TR" sz="2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53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1.2 Seyahat / Görev Harcırahı</a:t>
                      </a:r>
                      <a:endParaRPr kumimoji="0" lang="tr-TR" sz="2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1.3.1 Seminer/konferans katılımcıları</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Adam-gün</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(200 katılımcı haftada 8 saat olmak koşuluyla)</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Günlük</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2000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16.000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Alt-toplam - İnsan Kaynakları</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Arial" pitchFamily="34" charset="0"/>
                        </a:rPr>
                        <a:t>110.500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55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 Seyahat</a:t>
                      </a:r>
                      <a:r>
                        <a:rPr kumimoji="0" lang="tr-TR" sz="10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6</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2.1. Yurtdışı seyahat</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Adam-Sefer</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2.2 Yurtiçi / yerel ulaştırma</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Aylık Gider</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Alt-toplam - Seyahat</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Baskerville" pitchFamily="18"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
        <p:nvSpPr>
          <p:cNvPr id="3" name="Slide Number Placeholder 2"/>
          <p:cNvSpPr>
            <a:spLocks noGrp="1"/>
          </p:cNvSpPr>
          <p:nvPr>
            <p:ph type="sldNum" sz="quarter" idx="12"/>
          </p:nvPr>
        </p:nvSpPr>
        <p:spPr/>
        <p:txBody>
          <a:bodyPr/>
          <a:lstStyle/>
          <a:p>
            <a:pPr>
              <a:defRPr/>
            </a:pPr>
            <a:fld id="{96CFD799-7839-4B5D-8C6C-CB646F244E6D}"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4353" name="Group 689"/>
          <p:cNvGraphicFramePr>
            <a:graphicFrameLocks noGrp="1"/>
          </p:cNvGraphicFramePr>
          <p:nvPr>
            <p:ph/>
          </p:nvPr>
        </p:nvGraphicFramePr>
        <p:xfrm>
          <a:off x="304800" y="228600"/>
          <a:ext cx="8610600" cy="6339840"/>
        </p:xfrm>
        <a:graphic>
          <a:graphicData uri="http://schemas.openxmlformats.org/drawingml/2006/table">
            <a:tbl>
              <a:tblPr/>
              <a:tblGrid>
                <a:gridCol w="4575175"/>
                <a:gridCol w="1285875"/>
                <a:gridCol w="728663"/>
                <a:gridCol w="1042987"/>
                <a:gridCol w="977900"/>
              </a:tblGrid>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 Ekipman ve Malzeme</a:t>
                      </a: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3.1 Araç satın alımı veya kiralanması</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Birim Araç</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3.2 Mobilya, bilgisayar ekipmanı</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10.350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Masaüstü Bilgisayar (PC)</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4</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1000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4.000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UPS (Kesintisiz Güç Kaynağı)</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4</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Printer</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2</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Faks makinesi</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1</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Fotokopi Makinesi</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1</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1.000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1.000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Projeksiyon cihazı ve perdesi</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1</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2.500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2.500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Beyaz Tahta</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2</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1.200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Ciltleme Makinesi</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1</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50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Alt-toplam – Ekipman ve Malzeme</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10.350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4. Yerel ofis / Faaliyet Giderleri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4.1 Araç masrafları</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Aylık Gider</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4.2 Büro kirası</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Aylık Gider</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4.3 Sarf malzemesi – kırtasiye</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Aylık Gider</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720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Kırtasiye</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Aylık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12</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720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4.4 Diğer hizmetler (tel/fax, elektrik/ısınma, bakım-onarım)</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Aylık Gider</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Alt-toplam Yerel Ofis / Faaliyet Giderleri</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cs typeface="Arial" pitchFamily="34" charset="0"/>
                        </a:rPr>
                        <a:t>720</a:t>
                      </a:r>
                      <a:endParaRPr kumimoji="0" lang="tr-TR"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
        <p:nvSpPr>
          <p:cNvPr id="3" name="Slide Number Placeholder 2"/>
          <p:cNvSpPr>
            <a:spLocks noGrp="1"/>
          </p:cNvSpPr>
          <p:nvPr>
            <p:ph type="sldNum" sz="quarter" idx="12"/>
          </p:nvPr>
        </p:nvSpPr>
        <p:spPr/>
        <p:txBody>
          <a:bodyPr/>
          <a:lstStyle/>
          <a:p>
            <a:pPr>
              <a:defRPr/>
            </a:pPr>
            <a:fld id="{1BAFD5AE-6C5A-43C5-A150-2EA4DAE0DC1F}"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6289" name="Group 577"/>
          <p:cNvGraphicFramePr>
            <a:graphicFrameLocks noGrp="1"/>
          </p:cNvGraphicFramePr>
          <p:nvPr>
            <p:ph/>
          </p:nvPr>
        </p:nvGraphicFramePr>
        <p:xfrm>
          <a:off x="685800" y="381000"/>
          <a:ext cx="7772400" cy="6317298"/>
        </p:xfrm>
        <a:graphic>
          <a:graphicData uri="http://schemas.openxmlformats.org/drawingml/2006/table">
            <a:tbl>
              <a:tblPr/>
              <a:tblGrid>
                <a:gridCol w="4129088"/>
                <a:gridCol w="1162050"/>
                <a:gridCol w="657225"/>
                <a:gridCol w="941387"/>
                <a:gridCol w="882650"/>
              </a:tblGrid>
              <a:tr h="312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Giderler</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Birim</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Miktar</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solidFill>
                      <a:srgbClr val="C0C0C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Birim Maliyet (EURO)</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Maliyet (EURO)</a:t>
                      </a:r>
                      <a:r>
                        <a:rPr kumimoji="0" lang="tr-TR" sz="8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3</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vMerge="1">
                  <a:txBody>
                    <a:bodyPr/>
                    <a:lstStyle/>
                    <a:p>
                      <a:endParaRPr lang="tr-TR"/>
                    </a:p>
                  </a:txBody>
                  <a:tcPr/>
                </a:tc>
                <a:tc vMerge="1">
                  <a:txBody>
                    <a:bodyPr/>
                    <a:lstStyle/>
                    <a:p>
                      <a:endParaRPr lang="tr-TR"/>
                    </a:p>
                  </a:txBody>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5. Diğer Giderler, Hizmetler</a:t>
                      </a:r>
                      <a:endPar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5.1 Yayın Giderleri</a:t>
                      </a:r>
                      <a:r>
                        <a:rPr kumimoji="0" lang="tr-TR" sz="10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10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2.700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1000 adet broşür, 120 adet sertifika basımı</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1.500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1.500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Web Sitesi ve internet erişimi</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1.200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1.200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5.2 Etüd, araştırma</a:t>
                      </a:r>
                      <a:r>
                        <a:rPr kumimoji="0" lang="tr-TR" sz="10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10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5.3 Denetim giderleri</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Proje denetim gideri</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1.000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1.000</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5.4 Değerlendirme giderleri</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5.5 Tercüman, mütercim giderleri</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rPr>
                        <a:t>5.6 Finans hizmetleri (banka teminat giderleri, vb.)</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Baskerville"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1" u="none" strike="noStrike" cap="none" normalizeH="0" baseline="0" smtClean="0">
                          <a:ln>
                            <a:noFill/>
                          </a:ln>
                          <a:solidFill>
                            <a:schemeClr val="tx1"/>
                          </a:solidFill>
                          <a:effectLst/>
                          <a:latin typeface="Arial" pitchFamily="34" charset="0"/>
                        </a:rPr>
                        <a:t>Alt-Toplam Diğer Giderler, Hizmetler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rPr>
                        <a:t>3.700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rPr>
                        <a:t>6. Diğer</a:t>
                      </a:r>
                      <a:endParaRPr kumimoji="0" lang="tr-TR" sz="12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itchFamily="34" charset="0"/>
                        </a:rPr>
                        <a:t>4.000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pitchFamily="34" charset="0"/>
                        </a:rPr>
                        <a:t>Tadilat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tx1"/>
                          </a:solidFill>
                          <a:effectLst/>
                          <a:latin typeface="Arial" pitchFamily="34" charset="0"/>
                          <a:cs typeface="Arial" pitchFamily="34" charset="0"/>
                        </a:rPr>
                        <a:t>1</a:t>
                      </a:r>
                      <a:r>
                        <a:rPr kumimoji="0" lang="tr-TR"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Arial" pitchFamily="34" charset="0"/>
                          <a:cs typeface="Arial" pitchFamily="34" charset="0"/>
                        </a:rPr>
                        <a:t>4.000</a:t>
                      </a:r>
                      <a:r>
                        <a:rPr kumimoji="0" lang="tr-TR"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11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rPr>
                        <a:t>4.000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Alt-toplam - Diğer</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cs typeface="Arial" pitchFamily="34" charset="0"/>
                        </a:rPr>
                        <a:t>4.000</a:t>
                      </a:r>
                      <a:endParaRPr kumimoji="0" lang="tr-TR"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  Alt-toplam - Faaliyetin doğrudan maliyetleri (1-6)</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cs typeface="Arial" pitchFamily="34" charset="0"/>
                        </a:rPr>
                        <a:t>125.670</a:t>
                      </a:r>
                      <a:endParaRPr kumimoji="0" lang="tr-TR"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  Genel idare giderleri (7 No'lu "Alt-toplam - Faaliyetin doğrudan maliyetleri" bütçe kalemi tutarının en fazla % 7'si)</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rPr>
                        <a:t>8.700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9. Toplam - Faaliyetin Nitelikli Maliyetler Toplamı (7+ 8)</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rPr>
                        <a:t>134.370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
        <p:nvSpPr>
          <p:cNvPr id="3" name="Slide Number Placeholder 2"/>
          <p:cNvSpPr>
            <a:spLocks noGrp="1"/>
          </p:cNvSpPr>
          <p:nvPr>
            <p:ph type="sldNum" sz="quarter" idx="12"/>
          </p:nvPr>
        </p:nvSpPr>
        <p:spPr/>
        <p:txBody>
          <a:bodyPr/>
          <a:lstStyle/>
          <a:p>
            <a:pPr>
              <a:defRPr/>
            </a:pPr>
            <a:fld id="{EFAA3FFE-2F7C-43AF-9320-E873B06FED48}" type="slidenum">
              <a:rPr lang="en-US" smtClean="0"/>
              <a:pPr>
                <a:defRPr/>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sz="quarter" idx="1"/>
          </p:nvPr>
        </p:nvSpPr>
        <p:spPr>
          <a:xfrm>
            <a:off x="468313" y="1844675"/>
            <a:ext cx="8229600" cy="2870200"/>
          </a:xfrm>
        </p:spPr>
        <p:txBody>
          <a:bodyPr/>
          <a:lstStyle/>
          <a:p>
            <a:pPr marL="547688" lvl="1" indent="-273050" eaLnBrk="1" hangingPunct="1">
              <a:buFont typeface="Arial" charset="0"/>
              <a:buNone/>
            </a:pPr>
            <a:endParaRPr lang="tr-TR" i="1" smtClean="0">
              <a:latin typeface="Times New Roman" pitchFamily="18" charset="0"/>
              <a:cs typeface="Times New Roman" pitchFamily="18" charset="0"/>
            </a:endParaRPr>
          </a:p>
          <a:p>
            <a:pPr marL="273050" indent="-273050" eaLnBrk="1" hangingPunct="1">
              <a:buFont typeface="Wingdings 3" pitchFamily="18" charset="2"/>
              <a:buChar char=""/>
            </a:pPr>
            <a:r>
              <a:rPr lang="tr-TR" smtClean="0">
                <a:latin typeface="Times New Roman" pitchFamily="18" charset="0"/>
                <a:cs typeface="Times New Roman" pitchFamily="18" charset="0"/>
              </a:rPr>
              <a:t>SORU </a:t>
            </a:r>
          </a:p>
          <a:p>
            <a:pPr marL="547688" lvl="1" indent="-273050" eaLnBrk="1" hangingPunct="1">
              <a:buFont typeface="Wingdings 3" pitchFamily="18" charset="2"/>
              <a:buChar char=""/>
            </a:pPr>
            <a:r>
              <a:rPr lang="tr-TR" i="1" smtClean="0">
                <a:latin typeface="Times New Roman" pitchFamily="18" charset="0"/>
                <a:cs typeface="Times New Roman" pitchFamily="18" charset="0"/>
              </a:rPr>
              <a:t>Oluşturduğunuz faaliyet planından yola çıkarak faaliyetiniz ile ilgili bir bütçe hazırlayın…</a:t>
            </a:r>
          </a:p>
        </p:txBody>
      </p:sp>
      <p:sp>
        <p:nvSpPr>
          <p:cNvPr id="11" name="Slide Number Placeholder 10"/>
          <p:cNvSpPr>
            <a:spLocks noGrp="1"/>
          </p:cNvSpPr>
          <p:nvPr>
            <p:ph type="sldNum" sz="quarter" idx="12"/>
          </p:nvPr>
        </p:nvSpPr>
        <p:spPr/>
        <p:txBody>
          <a:bodyPr/>
          <a:lstStyle/>
          <a:p>
            <a:pPr>
              <a:defRPr/>
            </a:pPr>
            <a:fld id="{C1CCDF84-AB94-4333-BB03-C0F1FA9043EA}" type="slidenum">
              <a:rPr lang="tr-TR">
                <a:latin typeface="Times New Roman" pitchFamily="18" charset="0"/>
                <a:cs typeface="Times New Roman" pitchFamily="18" charset="0"/>
              </a:rPr>
              <a:pPr>
                <a:defRPr/>
              </a:pPr>
              <a:t>83</a:t>
            </a:fld>
            <a:endParaRPr lang="tr-TR">
              <a:latin typeface="Times New Roman" pitchFamily="18" charset="0"/>
              <a:cs typeface="Times New Roman" pitchFamily="18" charset="0"/>
            </a:endParaRPr>
          </a:p>
        </p:txBody>
      </p:sp>
      <p:sp>
        <p:nvSpPr>
          <p:cNvPr id="87044" name="TextBox 12"/>
          <p:cNvSpPr txBox="1">
            <a:spLocks noChangeArrowheads="1"/>
          </p:cNvSpPr>
          <p:nvPr/>
        </p:nvSpPr>
        <p:spPr bwMode="auto">
          <a:xfrm>
            <a:off x="7524750" y="260350"/>
            <a:ext cx="1208088" cy="2862263"/>
          </a:xfrm>
          <a:prstGeom prst="rect">
            <a:avLst/>
          </a:prstGeom>
          <a:noFill/>
          <a:ln w="9525">
            <a:noFill/>
            <a:miter lim="800000"/>
            <a:headEnd/>
            <a:tailEnd/>
          </a:ln>
        </p:spPr>
        <p:txBody>
          <a:bodyPr wrap="none">
            <a:spAutoFit/>
          </a:bodyPr>
          <a:lstStyle/>
          <a:p>
            <a:r>
              <a:rPr lang="tr-TR" sz="1800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2625" y="1160463"/>
            <a:ext cx="1798638" cy="72072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dirty="0">
                <a:latin typeface="Times New Roman" pitchFamily="18" charset="0"/>
                <a:cs typeface="Times New Roman" pitchFamily="18" charset="0"/>
              </a:rPr>
              <a:t>Sözleşme Makamı</a:t>
            </a:r>
            <a:endParaRPr lang="en-US" sz="2400" dirty="0">
              <a:latin typeface="Times New Roman" pitchFamily="18" charset="0"/>
              <a:cs typeface="Times New Roman" pitchFamily="18" charset="0"/>
            </a:endParaRPr>
          </a:p>
        </p:txBody>
      </p:sp>
      <p:sp>
        <p:nvSpPr>
          <p:cNvPr id="5" name="Rectangle 4"/>
          <p:cNvSpPr/>
          <p:nvPr/>
        </p:nvSpPr>
        <p:spPr>
          <a:xfrm>
            <a:off x="3751263" y="1160463"/>
            <a:ext cx="1800225" cy="72072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dirty="0">
                <a:latin typeface="Times New Roman" pitchFamily="18" charset="0"/>
                <a:cs typeface="Times New Roman" pitchFamily="18" charset="0"/>
              </a:rPr>
              <a:t>Uygulayıcı</a:t>
            </a:r>
            <a:endParaRPr lang="en-US" sz="2400" dirty="0">
              <a:latin typeface="Times New Roman" pitchFamily="18" charset="0"/>
              <a:cs typeface="Times New Roman" pitchFamily="18" charset="0"/>
            </a:endParaRPr>
          </a:p>
        </p:txBody>
      </p:sp>
      <p:sp>
        <p:nvSpPr>
          <p:cNvPr id="6" name="Rectangle 5"/>
          <p:cNvSpPr/>
          <p:nvPr/>
        </p:nvSpPr>
        <p:spPr>
          <a:xfrm>
            <a:off x="5551488" y="1160463"/>
            <a:ext cx="1800225" cy="72072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dirty="0" err="1">
                <a:latin typeface="Times New Roman" pitchFamily="18" charset="0"/>
                <a:cs typeface="Times New Roman" pitchFamily="18" charset="0"/>
              </a:rPr>
              <a:t>Donör</a:t>
            </a:r>
            <a:endParaRPr lang="en-US" sz="2400" dirty="0">
              <a:latin typeface="Times New Roman" pitchFamily="18" charset="0"/>
              <a:cs typeface="Times New Roman" pitchFamily="18" charset="0"/>
            </a:endParaRPr>
          </a:p>
        </p:txBody>
      </p:sp>
      <p:sp>
        <p:nvSpPr>
          <p:cNvPr id="7" name="Rectangle 6"/>
          <p:cNvSpPr/>
          <p:nvPr/>
        </p:nvSpPr>
        <p:spPr>
          <a:xfrm>
            <a:off x="1908175" y="2600325"/>
            <a:ext cx="1843088" cy="104457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dirty="0">
                <a:latin typeface="Times New Roman" pitchFamily="18" charset="0"/>
                <a:cs typeface="Times New Roman" pitchFamily="18" charset="0"/>
              </a:rPr>
              <a:t>Kalite Güvence Grubu</a:t>
            </a:r>
            <a:endParaRPr lang="en-US" sz="2400" dirty="0">
              <a:latin typeface="Times New Roman" pitchFamily="18" charset="0"/>
              <a:cs typeface="Times New Roman" pitchFamily="18" charset="0"/>
            </a:endParaRPr>
          </a:p>
        </p:txBody>
      </p:sp>
      <p:sp>
        <p:nvSpPr>
          <p:cNvPr id="8" name="Rectangle 7"/>
          <p:cNvSpPr/>
          <p:nvPr/>
        </p:nvSpPr>
        <p:spPr>
          <a:xfrm>
            <a:off x="3751263" y="4040188"/>
            <a:ext cx="1800225" cy="7207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600" dirty="0">
                <a:latin typeface="Times New Roman" pitchFamily="18" charset="0"/>
                <a:cs typeface="Times New Roman" pitchFamily="18" charset="0"/>
              </a:rPr>
              <a:t>Proje Yöneticisi</a:t>
            </a:r>
            <a:endParaRPr lang="en-US" sz="1600" dirty="0">
              <a:latin typeface="Times New Roman" pitchFamily="18" charset="0"/>
              <a:cs typeface="Times New Roman" pitchFamily="18" charset="0"/>
            </a:endParaRPr>
          </a:p>
        </p:txBody>
      </p:sp>
      <p:sp>
        <p:nvSpPr>
          <p:cNvPr id="9" name="Rectangle 8"/>
          <p:cNvSpPr/>
          <p:nvPr/>
        </p:nvSpPr>
        <p:spPr>
          <a:xfrm>
            <a:off x="1771650" y="981075"/>
            <a:ext cx="5761038" cy="10795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cxnSp>
        <p:nvCxnSpPr>
          <p:cNvPr id="11" name="Shape 10"/>
          <p:cNvCxnSpPr>
            <a:stCxn id="7" idx="3"/>
            <a:endCxn id="9" idx="2"/>
          </p:cNvCxnSpPr>
          <p:nvPr/>
        </p:nvCxnSpPr>
        <p:spPr>
          <a:xfrm flipV="1">
            <a:off x="3751263" y="2060575"/>
            <a:ext cx="901700" cy="1062038"/>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Shape 15"/>
          <p:cNvCxnSpPr>
            <a:stCxn id="8" idx="0"/>
            <a:endCxn id="9" idx="2"/>
          </p:cNvCxnSpPr>
          <p:nvPr/>
        </p:nvCxnSpPr>
        <p:spPr>
          <a:xfrm rot="5400000" flipH="1" flipV="1">
            <a:off x="3662363" y="3051175"/>
            <a:ext cx="1979612" cy="1588"/>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311400" y="5121275"/>
            <a:ext cx="1439863" cy="7191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600" dirty="0">
                <a:latin typeface="Times New Roman" pitchFamily="18" charset="0"/>
                <a:cs typeface="Times New Roman" pitchFamily="18" charset="0"/>
              </a:rPr>
              <a:t>Ekip 1</a:t>
            </a:r>
            <a:endParaRPr lang="en-US" sz="1600" dirty="0">
              <a:latin typeface="Times New Roman" pitchFamily="18" charset="0"/>
              <a:cs typeface="Times New Roman" pitchFamily="18" charset="0"/>
            </a:endParaRPr>
          </a:p>
        </p:txBody>
      </p:sp>
      <p:sp>
        <p:nvSpPr>
          <p:cNvPr id="20" name="Rectangle 19"/>
          <p:cNvSpPr/>
          <p:nvPr/>
        </p:nvSpPr>
        <p:spPr>
          <a:xfrm>
            <a:off x="3932238" y="5121275"/>
            <a:ext cx="1439862" cy="7191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600" dirty="0">
                <a:latin typeface="Times New Roman" pitchFamily="18" charset="0"/>
                <a:cs typeface="Times New Roman" pitchFamily="18" charset="0"/>
              </a:rPr>
              <a:t>Ekip …</a:t>
            </a:r>
            <a:endParaRPr lang="en-US" sz="1600" dirty="0">
              <a:latin typeface="Times New Roman" pitchFamily="18" charset="0"/>
              <a:cs typeface="Times New Roman" pitchFamily="18" charset="0"/>
            </a:endParaRPr>
          </a:p>
        </p:txBody>
      </p:sp>
      <p:sp>
        <p:nvSpPr>
          <p:cNvPr id="21" name="Rectangle 20"/>
          <p:cNvSpPr/>
          <p:nvPr/>
        </p:nvSpPr>
        <p:spPr>
          <a:xfrm>
            <a:off x="5551488" y="5121275"/>
            <a:ext cx="1439862" cy="7191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600" dirty="0">
                <a:latin typeface="Times New Roman" pitchFamily="18" charset="0"/>
                <a:cs typeface="Times New Roman" pitchFamily="18" charset="0"/>
              </a:rPr>
              <a:t>Ekip </a:t>
            </a:r>
            <a:r>
              <a:rPr lang="tr-TR" sz="1600" i="1" dirty="0">
                <a:latin typeface="Times New Roman" pitchFamily="18" charset="0"/>
                <a:cs typeface="Times New Roman" pitchFamily="18" charset="0"/>
              </a:rPr>
              <a:t>n</a:t>
            </a:r>
            <a:endParaRPr lang="en-US" sz="1600" i="1" dirty="0">
              <a:latin typeface="Times New Roman" pitchFamily="18" charset="0"/>
              <a:cs typeface="Times New Roman" pitchFamily="18" charset="0"/>
            </a:endParaRPr>
          </a:p>
        </p:txBody>
      </p:sp>
      <p:cxnSp>
        <p:nvCxnSpPr>
          <p:cNvPr id="22" name="Shape 21"/>
          <p:cNvCxnSpPr>
            <a:stCxn id="19" idx="0"/>
            <a:endCxn id="8" idx="2"/>
          </p:cNvCxnSpPr>
          <p:nvPr/>
        </p:nvCxnSpPr>
        <p:spPr>
          <a:xfrm rot="5400000" flipH="1" flipV="1">
            <a:off x="3661569" y="4131469"/>
            <a:ext cx="360362" cy="1619250"/>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Shape 21"/>
          <p:cNvCxnSpPr>
            <a:stCxn id="20" idx="0"/>
            <a:endCxn id="8" idx="2"/>
          </p:cNvCxnSpPr>
          <p:nvPr/>
        </p:nvCxnSpPr>
        <p:spPr>
          <a:xfrm rot="5400000" flipH="1" flipV="1">
            <a:off x="4471988" y="4940300"/>
            <a:ext cx="360362" cy="1588"/>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 name="Shape 21"/>
          <p:cNvCxnSpPr>
            <a:stCxn id="21" idx="0"/>
            <a:endCxn id="8" idx="2"/>
          </p:cNvCxnSpPr>
          <p:nvPr/>
        </p:nvCxnSpPr>
        <p:spPr>
          <a:xfrm rot="16200000" flipV="1">
            <a:off x="5281613" y="4130675"/>
            <a:ext cx="360362" cy="1620838"/>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a:xfrm>
            <a:off x="6615113" y="6076950"/>
            <a:ext cx="2133600" cy="365125"/>
          </a:xfrm>
        </p:spPr>
        <p:txBody>
          <a:bodyPr/>
          <a:lstStyle/>
          <a:p>
            <a:pPr>
              <a:defRPr/>
            </a:pPr>
            <a:fld id="{F4BD0EED-990E-4374-ABF7-A9036AB2660B}" type="slidenum">
              <a:rPr lang="tr-TR">
                <a:latin typeface="Times New Roman" pitchFamily="18" charset="0"/>
                <a:cs typeface="Times New Roman" pitchFamily="18" charset="0"/>
              </a:rPr>
              <a:pPr>
                <a:defRPr/>
              </a:pPr>
              <a:t>84</a:t>
            </a:fld>
            <a:endParaRPr lang="tr-TR">
              <a:latin typeface="Times New Roman" pitchFamily="18" charset="0"/>
              <a:cs typeface="Times New Roman" pitchFamily="18" charset="0"/>
            </a:endParaRPr>
          </a:p>
        </p:txBody>
      </p:sp>
      <p:sp>
        <p:nvSpPr>
          <p:cNvPr id="18" name="Oval 17"/>
          <p:cNvSpPr/>
          <p:nvPr/>
        </p:nvSpPr>
        <p:spPr>
          <a:xfrm>
            <a:off x="1825625" y="2205038"/>
            <a:ext cx="2016125" cy="1944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latin typeface="Times New Roman" pitchFamily="18" charset="0"/>
              <a:cs typeface="Times New Roman" pitchFamily="18" charset="0"/>
            </a:endParaRPr>
          </a:p>
        </p:txBody>
      </p:sp>
      <p:sp>
        <p:nvSpPr>
          <p:cNvPr id="88082" name="Rectangle 14"/>
          <p:cNvSpPr>
            <a:spLocks noChangeArrowheads="1"/>
          </p:cNvSpPr>
          <p:nvPr/>
        </p:nvSpPr>
        <p:spPr bwMode="auto">
          <a:xfrm>
            <a:off x="250825" y="188913"/>
            <a:ext cx="8001000" cy="762000"/>
          </a:xfrm>
          <a:prstGeom prst="rect">
            <a:avLst/>
          </a:prstGeom>
          <a:noFill/>
          <a:ln w="9525">
            <a:noFill/>
            <a:miter lim="800000"/>
            <a:headEnd/>
            <a:tailEnd/>
          </a:ln>
        </p:spPr>
        <p:txBody>
          <a:bodyPr anchor="ctr"/>
          <a:lstStyle/>
          <a:p>
            <a:r>
              <a:rPr lang="tr-TR" sz="2400" b="1" i="1">
                <a:latin typeface="Times New Roman" pitchFamily="18" charset="0"/>
                <a:cs typeface="Times New Roman" pitchFamily="18" charset="0"/>
              </a:rPr>
              <a:t>Yönetim ve Yönetişim</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990600" y="3048000"/>
            <a:ext cx="1981200" cy="1524000"/>
          </a:xfrm>
          <a:prstGeom prst="rect">
            <a:avLst/>
          </a:prstGeom>
          <a:solidFill>
            <a:schemeClr val="bg1">
              <a:lumMod val="75000"/>
            </a:schemeClr>
          </a:solidFill>
          <a:ln w="9525">
            <a:solidFill>
              <a:schemeClr val="tx1"/>
            </a:solidFill>
            <a:miter lim="800000"/>
            <a:headEnd/>
            <a:tailEnd/>
          </a:ln>
        </p:spPr>
        <p:txBody>
          <a:bodyPr wrap="none" anchor="ctr"/>
          <a:lstStyle/>
          <a:p>
            <a:pPr algn="ctr">
              <a:defRPr/>
            </a:pPr>
            <a:r>
              <a:rPr lang="tr-TR" sz="2000" b="1" dirty="0">
                <a:latin typeface="Times New Roman" pitchFamily="18" charset="0"/>
                <a:cs typeface="Times New Roman" pitchFamily="18" charset="0"/>
              </a:rPr>
              <a:t>UYGULAMA</a:t>
            </a:r>
          </a:p>
        </p:txBody>
      </p:sp>
      <p:sp>
        <p:nvSpPr>
          <p:cNvPr id="76803" name="Rectangle 3"/>
          <p:cNvSpPr>
            <a:spLocks noChangeArrowheads="1"/>
          </p:cNvSpPr>
          <p:nvPr/>
        </p:nvSpPr>
        <p:spPr bwMode="auto">
          <a:xfrm>
            <a:off x="3886200" y="3048000"/>
            <a:ext cx="1752600" cy="1524000"/>
          </a:xfrm>
          <a:prstGeom prst="rect">
            <a:avLst/>
          </a:prstGeom>
          <a:solidFill>
            <a:schemeClr val="bg1">
              <a:lumMod val="75000"/>
            </a:schemeClr>
          </a:solidFill>
          <a:ln w="9525">
            <a:solidFill>
              <a:schemeClr val="tx1"/>
            </a:solidFill>
            <a:miter lim="800000"/>
            <a:headEnd/>
            <a:tailEnd/>
          </a:ln>
        </p:spPr>
        <p:txBody>
          <a:bodyPr wrap="none" anchor="ctr"/>
          <a:lstStyle/>
          <a:p>
            <a:pPr algn="ctr">
              <a:defRPr/>
            </a:pPr>
            <a:r>
              <a:rPr lang="tr-TR" sz="2000" b="1" dirty="0">
                <a:latin typeface="Times New Roman" pitchFamily="18" charset="0"/>
                <a:cs typeface="Times New Roman" pitchFamily="18" charset="0"/>
              </a:rPr>
              <a:t>İZLEME</a:t>
            </a:r>
          </a:p>
        </p:txBody>
      </p:sp>
      <p:sp>
        <p:nvSpPr>
          <p:cNvPr id="76804" name="Rectangle 4"/>
          <p:cNvSpPr>
            <a:spLocks noChangeArrowheads="1"/>
          </p:cNvSpPr>
          <p:nvPr/>
        </p:nvSpPr>
        <p:spPr bwMode="auto">
          <a:xfrm>
            <a:off x="6629400" y="3048000"/>
            <a:ext cx="2133600" cy="1524000"/>
          </a:xfrm>
          <a:prstGeom prst="rect">
            <a:avLst/>
          </a:prstGeom>
          <a:solidFill>
            <a:schemeClr val="bg1">
              <a:lumMod val="75000"/>
            </a:schemeClr>
          </a:solidFill>
          <a:ln w="9525">
            <a:solidFill>
              <a:schemeClr val="tx1"/>
            </a:solidFill>
            <a:miter lim="800000"/>
            <a:headEnd/>
            <a:tailEnd/>
          </a:ln>
        </p:spPr>
        <p:txBody>
          <a:bodyPr wrap="none" anchor="ctr"/>
          <a:lstStyle/>
          <a:p>
            <a:pPr algn="ctr">
              <a:defRPr/>
            </a:pPr>
            <a:r>
              <a:rPr lang="tr-TR" sz="2000" b="1" dirty="0">
                <a:latin typeface="Times New Roman" pitchFamily="18" charset="0"/>
                <a:cs typeface="Times New Roman" pitchFamily="18" charset="0"/>
              </a:rPr>
              <a:t>RAPORLAMA</a:t>
            </a:r>
          </a:p>
        </p:txBody>
      </p:sp>
      <p:sp>
        <p:nvSpPr>
          <p:cNvPr id="89093" name="Line 8"/>
          <p:cNvSpPr>
            <a:spLocks noChangeShapeType="1"/>
          </p:cNvSpPr>
          <p:nvPr/>
        </p:nvSpPr>
        <p:spPr bwMode="auto">
          <a:xfrm>
            <a:off x="2971800" y="3810000"/>
            <a:ext cx="914400" cy="0"/>
          </a:xfrm>
          <a:prstGeom prst="line">
            <a:avLst/>
          </a:prstGeom>
          <a:noFill/>
          <a:ln w="38100">
            <a:solidFill>
              <a:schemeClr val="tx1"/>
            </a:solidFill>
            <a:round/>
            <a:headEnd/>
            <a:tailEnd type="triangle" w="med" len="med"/>
          </a:ln>
        </p:spPr>
        <p:txBody>
          <a:bodyPr/>
          <a:lstStyle/>
          <a:p>
            <a:endParaRPr lang="tr-TR"/>
          </a:p>
        </p:txBody>
      </p:sp>
      <p:sp>
        <p:nvSpPr>
          <p:cNvPr id="89094" name="Line 9"/>
          <p:cNvSpPr>
            <a:spLocks noChangeShapeType="1"/>
          </p:cNvSpPr>
          <p:nvPr/>
        </p:nvSpPr>
        <p:spPr bwMode="auto">
          <a:xfrm>
            <a:off x="5638800" y="3810000"/>
            <a:ext cx="990600" cy="0"/>
          </a:xfrm>
          <a:prstGeom prst="line">
            <a:avLst/>
          </a:prstGeom>
          <a:noFill/>
          <a:ln w="38100">
            <a:solidFill>
              <a:schemeClr val="tx1"/>
            </a:solidFill>
            <a:round/>
            <a:headEnd/>
            <a:tailEnd type="triangle" w="med" len="med"/>
          </a:ln>
        </p:spPr>
        <p:txBody>
          <a:bodyPr/>
          <a:lstStyle/>
          <a:p>
            <a:endParaRPr lang="tr-TR"/>
          </a:p>
        </p:txBody>
      </p:sp>
      <p:sp>
        <p:nvSpPr>
          <p:cNvPr id="89095" name="Line 10"/>
          <p:cNvSpPr>
            <a:spLocks noChangeShapeType="1"/>
          </p:cNvSpPr>
          <p:nvPr/>
        </p:nvSpPr>
        <p:spPr bwMode="auto">
          <a:xfrm>
            <a:off x="1828800" y="4572000"/>
            <a:ext cx="0" cy="609600"/>
          </a:xfrm>
          <a:prstGeom prst="line">
            <a:avLst/>
          </a:prstGeom>
          <a:noFill/>
          <a:ln w="38100">
            <a:solidFill>
              <a:schemeClr val="tx1"/>
            </a:solidFill>
            <a:round/>
            <a:headEnd/>
            <a:tailEnd type="triangle" w="med" len="med"/>
          </a:ln>
        </p:spPr>
        <p:txBody>
          <a:bodyPr/>
          <a:lstStyle/>
          <a:p>
            <a:endParaRPr lang="tr-TR"/>
          </a:p>
        </p:txBody>
      </p:sp>
      <p:sp>
        <p:nvSpPr>
          <p:cNvPr id="89096" name="Line 11"/>
          <p:cNvSpPr>
            <a:spLocks noChangeShapeType="1"/>
          </p:cNvSpPr>
          <p:nvPr/>
        </p:nvSpPr>
        <p:spPr bwMode="auto">
          <a:xfrm>
            <a:off x="4876800" y="4572000"/>
            <a:ext cx="0" cy="533400"/>
          </a:xfrm>
          <a:prstGeom prst="line">
            <a:avLst/>
          </a:prstGeom>
          <a:noFill/>
          <a:ln w="38100">
            <a:solidFill>
              <a:schemeClr val="tx1"/>
            </a:solidFill>
            <a:round/>
            <a:headEnd/>
            <a:tailEnd type="triangle" w="med" len="med"/>
          </a:ln>
        </p:spPr>
        <p:txBody>
          <a:bodyPr/>
          <a:lstStyle/>
          <a:p>
            <a:endParaRPr lang="tr-TR"/>
          </a:p>
        </p:txBody>
      </p:sp>
      <p:sp>
        <p:nvSpPr>
          <p:cNvPr id="89097" name="Line 12"/>
          <p:cNvSpPr>
            <a:spLocks noChangeShapeType="1"/>
          </p:cNvSpPr>
          <p:nvPr/>
        </p:nvSpPr>
        <p:spPr bwMode="auto">
          <a:xfrm>
            <a:off x="7772400" y="4572000"/>
            <a:ext cx="0" cy="533400"/>
          </a:xfrm>
          <a:prstGeom prst="line">
            <a:avLst/>
          </a:prstGeom>
          <a:noFill/>
          <a:ln w="38100">
            <a:solidFill>
              <a:schemeClr val="tx1"/>
            </a:solidFill>
            <a:round/>
            <a:headEnd/>
            <a:tailEnd type="triangle" w="med" len="med"/>
          </a:ln>
        </p:spPr>
        <p:txBody>
          <a:bodyPr/>
          <a:lstStyle/>
          <a:p>
            <a:endParaRPr lang="tr-TR"/>
          </a:p>
        </p:txBody>
      </p:sp>
      <p:sp>
        <p:nvSpPr>
          <p:cNvPr id="89098" name="Line 13"/>
          <p:cNvSpPr>
            <a:spLocks noChangeShapeType="1"/>
          </p:cNvSpPr>
          <p:nvPr/>
        </p:nvSpPr>
        <p:spPr bwMode="auto">
          <a:xfrm flipH="1">
            <a:off x="1905000" y="5181600"/>
            <a:ext cx="5867400" cy="0"/>
          </a:xfrm>
          <a:prstGeom prst="line">
            <a:avLst/>
          </a:prstGeom>
          <a:noFill/>
          <a:ln w="38100">
            <a:solidFill>
              <a:schemeClr val="tx1"/>
            </a:solidFill>
            <a:round/>
            <a:headEnd/>
            <a:tailEnd type="triangle" w="med" len="med"/>
          </a:ln>
        </p:spPr>
        <p:txBody>
          <a:bodyPr/>
          <a:lstStyle/>
          <a:p>
            <a:endParaRPr lang="tr-TR"/>
          </a:p>
        </p:txBody>
      </p:sp>
      <p:sp>
        <p:nvSpPr>
          <p:cNvPr id="89099" name="Rectangle 14"/>
          <p:cNvSpPr>
            <a:spLocks noChangeArrowheads="1"/>
          </p:cNvSpPr>
          <p:nvPr/>
        </p:nvSpPr>
        <p:spPr bwMode="auto">
          <a:xfrm>
            <a:off x="914400" y="1600200"/>
            <a:ext cx="8001000" cy="762000"/>
          </a:xfrm>
          <a:prstGeom prst="rect">
            <a:avLst/>
          </a:prstGeom>
          <a:noFill/>
          <a:ln w="9525">
            <a:noFill/>
            <a:miter lim="800000"/>
            <a:headEnd/>
            <a:tailEnd/>
          </a:ln>
        </p:spPr>
        <p:txBody>
          <a:bodyPr anchor="ctr"/>
          <a:lstStyle/>
          <a:p>
            <a:r>
              <a:rPr lang="tr-TR" sz="2400" b="1" i="1">
                <a:latin typeface="Times New Roman" pitchFamily="18" charset="0"/>
                <a:cs typeface="Times New Roman" pitchFamily="18" charset="0"/>
              </a:rPr>
              <a:t>Proje İzleme Değerlendirme ve Raporlama</a:t>
            </a:r>
          </a:p>
        </p:txBody>
      </p:sp>
      <p:sp>
        <p:nvSpPr>
          <p:cNvPr id="15" name="Slide Number Placeholder 14"/>
          <p:cNvSpPr>
            <a:spLocks noGrp="1"/>
          </p:cNvSpPr>
          <p:nvPr>
            <p:ph type="sldNum" sz="quarter" idx="12"/>
          </p:nvPr>
        </p:nvSpPr>
        <p:spPr/>
        <p:txBody>
          <a:bodyPr/>
          <a:lstStyle/>
          <a:p>
            <a:pPr>
              <a:defRPr/>
            </a:pPr>
            <a:fld id="{8CD1B1B0-D2AB-47AC-AD0E-A8AD9D0EDBAF}" type="slidenum">
              <a:rPr lang="tr-TR">
                <a:latin typeface="Times New Roman" pitchFamily="18" charset="0"/>
                <a:cs typeface="Times New Roman" pitchFamily="18" charset="0"/>
              </a:rPr>
              <a:pPr>
                <a:defRPr/>
              </a:pPr>
              <a:t>85</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609600" y="2362200"/>
            <a:ext cx="8458200" cy="3124200"/>
          </a:xfrm>
          <a:prstGeom prst="rect">
            <a:avLst/>
          </a:prstGeom>
          <a:noFill/>
          <a:ln w="9525">
            <a:noFill/>
            <a:miter lim="800000"/>
            <a:headEnd/>
            <a:tailEnd/>
          </a:ln>
        </p:spPr>
        <p:txBody>
          <a:bodyPr/>
          <a:lstStyle/>
          <a:p>
            <a:pPr marL="342900" indent="-342900">
              <a:spcBef>
                <a:spcPct val="20000"/>
              </a:spcBef>
              <a:buFontTx/>
              <a:buChar char="•"/>
            </a:pPr>
            <a:r>
              <a:rPr lang="tr-TR" sz="2000">
                <a:solidFill>
                  <a:schemeClr val="accent2"/>
                </a:solidFill>
                <a:latin typeface="Tahoma" pitchFamily="34" charset="0"/>
              </a:rPr>
              <a:t>Proje İzleme;</a:t>
            </a:r>
            <a:r>
              <a:rPr lang="tr-TR" sz="2000">
                <a:latin typeface="Tahoma" pitchFamily="34" charset="0"/>
              </a:rPr>
              <a:t> kaynak kullanımı, faaliyetlerin gerçekleşmesi, sonuçların ve projeyle amaçlanan etkinin elde edilmesi açılarından, proje uygulamasının sistematik bir şekilde izlenmesi ve bulguların dokümante edilmesidir.</a:t>
            </a:r>
          </a:p>
          <a:p>
            <a:pPr marL="342900" indent="-342900">
              <a:spcBef>
                <a:spcPct val="20000"/>
              </a:spcBef>
            </a:pPr>
            <a:endParaRPr lang="tr-TR" sz="2000">
              <a:latin typeface="Tahoma" pitchFamily="34" charset="0"/>
            </a:endParaRPr>
          </a:p>
          <a:p>
            <a:pPr marL="342900" indent="-342900">
              <a:spcBef>
                <a:spcPct val="20000"/>
              </a:spcBef>
              <a:buFontTx/>
              <a:buChar char="•"/>
            </a:pPr>
            <a:r>
              <a:rPr lang="tr-TR" sz="2000">
                <a:solidFill>
                  <a:schemeClr val="accent2"/>
                </a:solidFill>
                <a:latin typeface="Tahoma" pitchFamily="34" charset="0"/>
              </a:rPr>
              <a:t>Proje Uygulama Değerlendirilmesi;</a:t>
            </a:r>
            <a:r>
              <a:rPr lang="tr-TR" sz="2000">
                <a:solidFill>
                  <a:srgbClr val="FF0000"/>
                </a:solidFill>
                <a:latin typeface="Tahoma" pitchFamily="34" charset="0"/>
              </a:rPr>
              <a:t> </a:t>
            </a:r>
            <a:r>
              <a:rPr lang="tr-TR" sz="2000">
                <a:latin typeface="Tahoma" pitchFamily="34" charset="0"/>
              </a:rPr>
              <a:t>Proje izleme süresince elde edilen bulguların proje amacına yönelik olarak değerlendirilmesidir.</a:t>
            </a:r>
          </a:p>
          <a:p>
            <a:pPr marL="342900" indent="-342900">
              <a:spcBef>
                <a:spcPct val="20000"/>
              </a:spcBef>
            </a:pPr>
            <a:endParaRPr lang="tr-TR" sz="2000">
              <a:latin typeface="Tahoma" pitchFamily="34" charset="0"/>
            </a:endParaRPr>
          </a:p>
          <a:p>
            <a:pPr marL="342900" indent="-342900">
              <a:spcBef>
                <a:spcPct val="20000"/>
              </a:spcBef>
              <a:buFontTx/>
              <a:buChar char="•"/>
            </a:pPr>
            <a:r>
              <a:rPr lang="tr-TR" sz="2000">
                <a:solidFill>
                  <a:schemeClr val="accent2"/>
                </a:solidFill>
                <a:latin typeface="Tahoma" pitchFamily="34" charset="0"/>
              </a:rPr>
              <a:t>Proje izleme;</a:t>
            </a:r>
            <a:r>
              <a:rPr lang="tr-TR" sz="2000">
                <a:solidFill>
                  <a:srgbClr val="009900"/>
                </a:solidFill>
                <a:latin typeface="Tahoma" pitchFamily="34" charset="0"/>
              </a:rPr>
              <a:t> </a:t>
            </a:r>
            <a:r>
              <a:rPr lang="tr-TR" sz="2000">
                <a:latin typeface="Tahoma" pitchFamily="34" charset="0"/>
              </a:rPr>
              <a:t>uygulamanın, Değerlendirme ise izlemenin ayrılmaz bir parçasıdır.</a:t>
            </a:r>
          </a:p>
        </p:txBody>
      </p:sp>
      <p:sp>
        <p:nvSpPr>
          <p:cNvPr id="90115" name="Rectangle 3"/>
          <p:cNvSpPr>
            <a:spLocks noChangeArrowheads="1"/>
          </p:cNvSpPr>
          <p:nvPr/>
        </p:nvSpPr>
        <p:spPr bwMode="auto">
          <a:xfrm>
            <a:off x="838200" y="1219200"/>
            <a:ext cx="8001000" cy="762000"/>
          </a:xfrm>
          <a:prstGeom prst="rect">
            <a:avLst/>
          </a:prstGeom>
          <a:noFill/>
          <a:ln w="9525">
            <a:noFill/>
            <a:miter lim="800000"/>
            <a:headEnd/>
            <a:tailEnd/>
          </a:ln>
        </p:spPr>
        <p:txBody>
          <a:bodyPr anchor="ctr"/>
          <a:lstStyle/>
          <a:p>
            <a:r>
              <a:rPr lang="tr-TR" sz="2400" b="1" i="1">
                <a:latin typeface="Tahoma" pitchFamily="34" charset="0"/>
              </a:rPr>
              <a:t>Proje İzleme Değerlendirme ve Raporlama</a:t>
            </a:r>
          </a:p>
        </p:txBody>
      </p:sp>
      <p:sp>
        <p:nvSpPr>
          <p:cNvPr id="4" name="Slide Number Placeholder 3"/>
          <p:cNvSpPr>
            <a:spLocks noGrp="1"/>
          </p:cNvSpPr>
          <p:nvPr>
            <p:ph type="sldNum" sz="quarter" idx="12"/>
          </p:nvPr>
        </p:nvSpPr>
        <p:spPr/>
        <p:txBody>
          <a:bodyPr/>
          <a:lstStyle/>
          <a:p>
            <a:pPr>
              <a:defRPr/>
            </a:pPr>
            <a:fld id="{9A7A9F9C-73A7-4F0E-9B5D-331C382218D6}" type="slidenum">
              <a:rPr lang="tr-TR"/>
              <a:pPr>
                <a:defRPr/>
              </a:pPr>
              <a:t>86</a:t>
            </a:fld>
            <a:endParaRPr lang="tr-T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762000" y="2514600"/>
            <a:ext cx="7772400" cy="4114800"/>
          </a:xfrm>
          <a:prstGeom prst="rect">
            <a:avLst/>
          </a:prstGeom>
          <a:noFill/>
          <a:ln w="9525">
            <a:noFill/>
            <a:miter lim="800000"/>
            <a:headEnd/>
            <a:tailEnd/>
          </a:ln>
        </p:spPr>
        <p:txBody>
          <a:bodyPr/>
          <a:lstStyle/>
          <a:p>
            <a:pPr marL="342900" indent="-342900">
              <a:spcBef>
                <a:spcPct val="20000"/>
              </a:spcBef>
              <a:buFontTx/>
              <a:buChar char="•"/>
            </a:pPr>
            <a:r>
              <a:rPr lang="tr-TR" sz="2000">
                <a:latin typeface="Times New Roman" pitchFamily="18" charset="0"/>
                <a:cs typeface="Times New Roman" pitchFamily="18" charset="0"/>
              </a:rPr>
              <a:t>Proje izleme ve değerlendirmenin başarılı bir şekilde yürütülebilmesi için öncelikle projeyi çok iyi kavrayabilmiş kişilerden oluşan, uygulamadan bağımsız ve mümkün olduğu kadar üst düzey bir yöneticiye doğrudan bağlı bir birimin -</a:t>
            </a:r>
            <a:r>
              <a:rPr lang="tr-TR" sz="2000">
                <a:solidFill>
                  <a:schemeClr val="accent2"/>
                </a:solidFill>
                <a:latin typeface="Times New Roman" pitchFamily="18" charset="0"/>
                <a:cs typeface="Times New Roman" pitchFamily="18" charset="0"/>
              </a:rPr>
              <a:t>Proje İzleme değerlendirme Birimi-</a:t>
            </a:r>
            <a:r>
              <a:rPr lang="tr-TR" sz="2000">
                <a:latin typeface="Times New Roman" pitchFamily="18" charset="0"/>
                <a:cs typeface="Times New Roman" pitchFamily="18" charset="0"/>
              </a:rPr>
              <a:t> oluşturması gereklidir.</a:t>
            </a:r>
          </a:p>
          <a:p>
            <a:pPr marL="342900" indent="-342900">
              <a:spcBef>
                <a:spcPct val="20000"/>
              </a:spcBef>
              <a:buFontTx/>
              <a:buChar char="•"/>
            </a:pPr>
            <a:endParaRPr lang="tr-TR" sz="2000">
              <a:latin typeface="Times New Roman" pitchFamily="18" charset="0"/>
              <a:cs typeface="Times New Roman" pitchFamily="18" charset="0"/>
            </a:endParaRPr>
          </a:p>
          <a:p>
            <a:pPr marL="342900" indent="-342900">
              <a:spcBef>
                <a:spcPct val="20000"/>
              </a:spcBef>
              <a:buFontTx/>
              <a:buChar char="•"/>
            </a:pPr>
            <a:r>
              <a:rPr lang="tr-TR" sz="2000">
                <a:latin typeface="Times New Roman" pitchFamily="18" charset="0"/>
                <a:cs typeface="Times New Roman" pitchFamily="18" charset="0"/>
              </a:rPr>
              <a:t>Proje uygulamasının planlanması amacı ile kullanılan GANNT Şeması tekniği, aynı zamanda uygulamanın izlenmesi amacıyla da kullanılan tekniklerdir.</a:t>
            </a:r>
          </a:p>
        </p:txBody>
      </p:sp>
      <p:sp>
        <p:nvSpPr>
          <p:cNvPr id="91139" name="Rectangle 3"/>
          <p:cNvSpPr>
            <a:spLocks noChangeArrowheads="1"/>
          </p:cNvSpPr>
          <p:nvPr/>
        </p:nvSpPr>
        <p:spPr bwMode="auto">
          <a:xfrm>
            <a:off x="838200" y="1219200"/>
            <a:ext cx="8001000" cy="762000"/>
          </a:xfrm>
          <a:prstGeom prst="rect">
            <a:avLst/>
          </a:prstGeom>
          <a:noFill/>
          <a:ln w="9525">
            <a:noFill/>
            <a:miter lim="800000"/>
            <a:headEnd/>
            <a:tailEnd/>
          </a:ln>
        </p:spPr>
        <p:txBody>
          <a:bodyPr anchor="ctr"/>
          <a:lstStyle/>
          <a:p>
            <a:r>
              <a:rPr lang="tr-TR" sz="2400" b="1" i="1">
                <a:latin typeface="Times New Roman" pitchFamily="18" charset="0"/>
                <a:cs typeface="Times New Roman" pitchFamily="18" charset="0"/>
              </a:rPr>
              <a:t>Proje İzleme Değerlendirme ve Raporlama</a:t>
            </a:r>
          </a:p>
        </p:txBody>
      </p:sp>
      <p:sp>
        <p:nvSpPr>
          <p:cNvPr id="4" name="Slide Number Placeholder 3"/>
          <p:cNvSpPr>
            <a:spLocks noGrp="1"/>
          </p:cNvSpPr>
          <p:nvPr>
            <p:ph type="sldNum" sz="quarter" idx="12"/>
          </p:nvPr>
        </p:nvSpPr>
        <p:spPr/>
        <p:txBody>
          <a:bodyPr/>
          <a:lstStyle/>
          <a:p>
            <a:pPr>
              <a:defRPr/>
            </a:pPr>
            <a:fld id="{AAE72013-B09F-4693-84C2-12AB6C64835A}" type="slidenum">
              <a:rPr lang="tr-TR">
                <a:latin typeface="Times New Roman" pitchFamily="18" charset="0"/>
                <a:cs typeface="Times New Roman" pitchFamily="18" charset="0"/>
              </a:rPr>
              <a:pPr>
                <a:defRPr/>
              </a:pPr>
              <a:t>87</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16"/>
          <p:cNvSpPr>
            <a:spLocks noGrp="1"/>
          </p:cNvSpPr>
          <p:nvPr>
            <p:ph sz="quarter" idx="1"/>
          </p:nvPr>
        </p:nvSpPr>
        <p:spPr>
          <a:xfrm>
            <a:off x="457200" y="1219200"/>
            <a:ext cx="8229600" cy="4937125"/>
          </a:xfrm>
        </p:spPr>
        <p:txBody>
          <a:bodyPr/>
          <a:lstStyle/>
          <a:p>
            <a:pPr eaLnBrk="1" hangingPunct="1">
              <a:lnSpc>
                <a:spcPct val="90000"/>
              </a:lnSpc>
            </a:pPr>
            <a:r>
              <a:rPr lang="tr-TR" sz="2400" smtClean="0">
                <a:latin typeface="Times New Roman" pitchFamily="18" charset="0"/>
                <a:cs typeface="Times New Roman" pitchFamily="18" charset="0"/>
              </a:rPr>
              <a:t>Bilgi’nin </a:t>
            </a:r>
          </a:p>
          <a:p>
            <a:pPr lvl="1" eaLnBrk="1" hangingPunct="1">
              <a:lnSpc>
                <a:spcPct val="90000"/>
              </a:lnSpc>
            </a:pPr>
            <a:r>
              <a:rPr lang="tr-TR" sz="2100" smtClean="0">
                <a:latin typeface="Times New Roman" pitchFamily="18" charset="0"/>
                <a:cs typeface="Times New Roman" pitchFamily="18" charset="0"/>
              </a:rPr>
              <a:t>Ne zaman </a:t>
            </a:r>
          </a:p>
          <a:p>
            <a:pPr lvl="2" eaLnBrk="1" hangingPunct="1">
              <a:lnSpc>
                <a:spcPct val="90000"/>
              </a:lnSpc>
            </a:pPr>
            <a:r>
              <a:rPr lang="tr-TR" sz="1900" smtClean="0">
                <a:latin typeface="Times New Roman" pitchFamily="18" charset="0"/>
                <a:cs typeface="Times New Roman" pitchFamily="18" charset="0"/>
              </a:rPr>
              <a:t>belirli aralıklar, </a:t>
            </a:r>
          </a:p>
          <a:p>
            <a:pPr lvl="2" eaLnBrk="1" hangingPunct="1">
              <a:lnSpc>
                <a:spcPct val="90000"/>
              </a:lnSpc>
            </a:pPr>
            <a:r>
              <a:rPr lang="tr-TR" sz="1900" smtClean="0">
                <a:latin typeface="Times New Roman" pitchFamily="18" charset="0"/>
                <a:cs typeface="Times New Roman" pitchFamily="18" charset="0"/>
              </a:rPr>
              <a:t>tolerans seviyelerinin aşımı</a:t>
            </a:r>
          </a:p>
          <a:p>
            <a:pPr lvl="1" eaLnBrk="1" hangingPunct="1">
              <a:lnSpc>
                <a:spcPct val="90000"/>
              </a:lnSpc>
            </a:pPr>
            <a:r>
              <a:rPr lang="tr-TR" sz="2100" smtClean="0">
                <a:latin typeface="Times New Roman" pitchFamily="18" charset="0"/>
                <a:cs typeface="Times New Roman" pitchFamily="18" charset="0"/>
              </a:rPr>
              <a:t>Kimden</a:t>
            </a:r>
          </a:p>
          <a:p>
            <a:pPr lvl="1" eaLnBrk="1" hangingPunct="1">
              <a:lnSpc>
                <a:spcPct val="90000"/>
              </a:lnSpc>
            </a:pPr>
            <a:r>
              <a:rPr lang="tr-TR" sz="2100" smtClean="0">
                <a:latin typeface="Times New Roman" pitchFamily="18" charset="0"/>
                <a:cs typeface="Times New Roman" pitchFamily="18" charset="0"/>
              </a:rPr>
              <a:t>Kime</a:t>
            </a:r>
          </a:p>
          <a:p>
            <a:pPr lvl="1" eaLnBrk="1" hangingPunct="1">
              <a:lnSpc>
                <a:spcPct val="90000"/>
              </a:lnSpc>
              <a:buFont typeface="Wingdings 3" pitchFamily="18" charset="2"/>
              <a:buNone/>
            </a:pPr>
            <a:r>
              <a:rPr lang="tr-TR" sz="2100" smtClean="0">
                <a:latin typeface="Times New Roman" pitchFamily="18" charset="0"/>
                <a:cs typeface="Times New Roman" pitchFamily="18" charset="0"/>
              </a:rPr>
              <a:t>Gideceğini belirleyin.</a:t>
            </a:r>
          </a:p>
          <a:p>
            <a:pPr eaLnBrk="1" hangingPunct="1">
              <a:lnSpc>
                <a:spcPct val="90000"/>
              </a:lnSpc>
            </a:pPr>
            <a:endParaRPr lang="tr-TR" sz="2700" smtClean="0">
              <a:latin typeface="Times New Roman" pitchFamily="18" charset="0"/>
              <a:cs typeface="Times New Roman" pitchFamily="18" charset="0"/>
            </a:endParaRPr>
          </a:p>
          <a:p>
            <a:pPr eaLnBrk="1" hangingPunct="1">
              <a:lnSpc>
                <a:spcPct val="90000"/>
              </a:lnSpc>
            </a:pPr>
            <a:r>
              <a:rPr lang="tr-TR" sz="2400" smtClean="0">
                <a:latin typeface="Times New Roman" pitchFamily="18" charset="0"/>
                <a:cs typeface="Times New Roman" pitchFamily="18" charset="0"/>
              </a:rPr>
              <a:t>Bilgi ile</a:t>
            </a:r>
          </a:p>
          <a:p>
            <a:pPr lvl="1" eaLnBrk="1" hangingPunct="1">
              <a:lnSpc>
                <a:spcPct val="90000"/>
              </a:lnSpc>
            </a:pPr>
            <a:r>
              <a:rPr lang="tr-TR" sz="2100" smtClean="0">
                <a:latin typeface="Times New Roman" pitchFamily="18" charset="0"/>
                <a:cs typeface="Times New Roman" pitchFamily="18" charset="0"/>
              </a:rPr>
              <a:t>Kimin </a:t>
            </a:r>
          </a:p>
          <a:p>
            <a:pPr lvl="1" eaLnBrk="1" hangingPunct="1">
              <a:lnSpc>
                <a:spcPct val="90000"/>
              </a:lnSpc>
            </a:pPr>
            <a:r>
              <a:rPr lang="tr-TR" sz="2100" smtClean="0">
                <a:latin typeface="Times New Roman" pitchFamily="18" charset="0"/>
                <a:cs typeface="Times New Roman" pitchFamily="18" charset="0"/>
              </a:rPr>
              <a:t>Ne zaman </a:t>
            </a:r>
          </a:p>
          <a:p>
            <a:pPr lvl="1" eaLnBrk="1" hangingPunct="1">
              <a:lnSpc>
                <a:spcPct val="90000"/>
              </a:lnSpc>
            </a:pPr>
            <a:r>
              <a:rPr lang="tr-TR" sz="2100" smtClean="0">
                <a:latin typeface="Times New Roman" pitchFamily="18" charset="0"/>
                <a:cs typeface="Times New Roman" pitchFamily="18" charset="0"/>
              </a:rPr>
              <a:t>Ne yapacağını</a:t>
            </a:r>
          </a:p>
          <a:p>
            <a:pPr lvl="1" eaLnBrk="1" hangingPunct="1">
              <a:lnSpc>
                <a:spcPct val="90000"/>
              </a:lnSpc>
              <a:buFont typeface="Wingdings 3" pitchFamily="18" charset="2"/>
              <a:buNone/>
            </a:pPr>
            <a:r>
              <a:rPr lang="tr-TR" sz="2100" smtClean="0">
                <a:latin typeface="Times New Roman" pitchFamily="18" charset="0"/>
                <a:cs typeface="Times New Roman" pitchFamily="18" charset="0"/>
              </a:rPr>
              <a:t>Belirleyin.</a:t>
            </a:r>
            <a:endParaRPr lang="en-US" sz="2100" smtClean="0">
              <a:latin typeface="Times New Roman" pitchFamily="18" charset="0"/>
              <a:cs typeface="Times New Roman" pitchFamily="18" charset="0"/>
            </a:endParaRPr>
          </a:p>
        </p:txBody>
      </p:sp>
      <p:sp>
        <p:nvSpPr>
          <p:cNvPr id="18" name="Right Arrow 17"/>
          <p:cNvSpPr/>
          <p:nvPr/>
        </p:nvSpPr>
        <p:spPr>
          <a:xfrm>
            <a:off x="4786313" y="1928813"/>
            <a:ext cx="928687" cy="928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3" name="Right Arrow 22"/>
          <p:cNvSpPr/>
          <p:nvPr/>
        </p:nvSpPr>
        <p:spPr>
          <a:xfrm>
            <a:off x="4786313" y="4500563"/>
            <a:ext cx="928687" cy="928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92165" name="TextBox 23"/>
          <p:cNvSpPr txBox="1">
            <a:spLocks noChangeArrowheads="1"/>
          </p:cNvSpPr>
          <p:nvPr/>
        </p:nvSpPr>
        <p:spPr bwMode="auto">
          <a:xfrm>
            <a:off x="5643563" y="2109788"/>
            <a:ext cx="2286000" cy="461962"/>
          </a:xfrm>
          <a:prstGeom prst="rect">
            <a:avLst/>
          </a:prstGeom>
          <a:noFill/>
          <a:ln w="9525">
            <a:noFill/>
            <a:miter lim="800000"/>
            <a:headEnd/>
            <a:tailEnd/>
          </a:ln>
        </p:spPr>
        <p:txBody>
          <a:bodyPr>
            <a:spAutoFit/>
          </a:bodyPr>
          <a:lstStyle/>
          <a:p>
            <a:r>
              <a:rPr lang="tr-TR" sz="2400">
                <a:latin typeface="Times New Roman" pitchFamily="18" charset="0"/>
                <a:cs typeface="Times New Roman" pitchFamily="18" charset="0"/>
              </a:rPr>
              <a:t>Raporlama</a:t>
            </a:r>
            <a:endParaRPr lang="en-US" sz="2400">
              <a:latin typeface="Times New Roman" pitchFamily="18" charset="0"/>
              <a:cs typeface="Times New Roman" pitchFamily="18" charset="0"/>
            </a:endParaRPr>
          </a:p>
        </p:txBody>
      </p:sp>
      <p:sp>
        <p:nvSpPr>
          <p:cNvPr id="92166" name="TextBox 25"/>
          <p:cNvSpPr txBox="1">
            <a:spLocks noChangeArrowheads="1"/>
          </p:cNvSpPr>
          <p:nvPr/>
        </p:nvSpPr>
        <p:spPr bwMode="auto">
          <a:xfrm>
            <a:off x="5659438" y="4714875"/>
            <a:ext cx="3413125" cy="461963"/>
          </a:xfrm>
          <a:prstGeom prst="rect">
            <a:avLst/>
          </a:prstGeom>
          <a:noFill/>
          <a:ln w="9525">
            <a:noFill/>
            <a:miter lim="800000"/>
            <a:headEnd/>
            <a:tailEnd/>
          </a:ln>
        </p:spPr>
        <p:txBody>
          <a:bodyPr>
            <a:spAutoFit/>
          </a:bodyPr>
          <a:lstStyle/>
          <a:p>
            <a:r>
              <a:rPr lang="tr-TR" sz="2400">
                <a:latin typeface="Times New Roman" pitchFamily="18" charset="0"/>
                <a:cs typeface="Times New Roman" pitchFamily="18" charset="0"/>
              </a:rPr>
              <a:t>İzleme değerlendirme</a:t>
            </a:r>
            <a:endParaRPr lang="en-US" sz="2400">
              <a:latin typeface="Times New Roman" pitchFamily="18" charset="0"/>
              <a:cs typeface="Times New Roman" pitchFamily="18" charset="0"/>
            </a:endParaRPr>
          </a:p>
        </p:txBody>
      </p:sp>
      <p:grpSp>
        <p:nvGrpSpPr>
          <p:cNvPr id="92167" name="Group 5"/>
          <p:cNvGrpSpPr>
            <a:grpSpLocks/>
          </p:cNvGrpSpPr>
          <p:nvPr/>
        </p:nvGrpSpPr>
        <p:grpSpPr bwMode="auto">
          <a:xfrm>
            <a:off x="5786438" y="2500313"/>
            <a:ext cx="2913062" cy="2151062"/>
            <a:chOff x="3744" y="2640"/>
            <a:chExt cx="1808" cy="908"/>
          </a:xfrm>
        </p:grpSpPr>
        <p:grpSp>
          <p:nvGrpSpPr>
            <p:cNvPr id="92169" name="Group 6"/>
            <p:cNvGrpSpPr>
              <a:grpSpLocks/>
            </p:cNvGrpSpPr>
            <p:nvPr/>
          </p:nvGrpSpPr>
          <p:grpSpPr bwMode="auto">
            <a:xfrm>
              <a:off x="3936" y="2640"/>
              <a:ext cx="1616" cy="716"/>
              <a:chOff x="3936" y="2640"/>
              <a:chExt cx="1616" cy="716"/>
            </a:xfrm>
          </p:grpSpPr>
          <p:grpSp>
            <p:nvGrpSpPr>
              <p:cNvPr id="92200" name="Group 7"/>
              <p:cNvGrpSpPr>
                <a:grpSpLocks/>
              </p:cNvGrpSpPr>
              <p:nvPr/>
            </p:nvGrpSpPr>
            <p:grpSpPr bwMode="auto">
              <a:xfrm>
                <a:off x="3936" y="2652"/>
                <a:ext cx="1616" cy="704"/>
                <a:chOff x="3936" y="2652"/>
                <a:chExt cx="1616" cy="704"/>
              </a:xfrm>
            </p:grpSpPr>
            <p:sp>
              <p:nvSpPr>
                <p:cNvPr id="92202" name="Rectangle 8"/>
                <p:cNvSpPr>
                  <a:spLocks noChangeArrowheads="1"/>
                </p:cNvSpPr>
                <p:nvPr/>
              </p:nvSpPr>
              <p:spPr bwMode="auto">
                <a:xfrm>
                  <a:off x="3936" y="2652"/>
                  <a:ext cx="1616" cy="704"/>
                </a:xfrm>
                <a:prstGeom prst="rect">
                  <a:avLst/>
                </a:prstGeom>
                <a:solidFill>
                  <a:srgbClr val="DBFFB8"/>
                </a:solidFill>
                <a:ln w="254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92203" name="Line 9"/>
                <p:cNvSpPr>
                  <a:spLocks noChangeShapeType="1"/>
                </p:cNvSpPr>
                <p:nvPr/>
              </p:nvSpPr>
              <p:spPr bwMode="auto">
                <a:xfrm>
                  <a:off x="4170" y="2796"/>
                  <a:ext cx="647" cy="0"/>
                </a:xfrm>
                <a:prstGeom prst="line">
                  <a:avLst/>
                </a:prstGeom>
                <a:noFill/>
                <a:ln w="50800">
                  <a:solidFill>
                    <a:schemeClr val="tx1"/>
                  </a:solidFill>
                  <a:round/>
                  <a:headEnd/>
                  <a:tailEnd/>
                </a:ln>
              </p:spPr>
              <p:txBody>
                <a:bodyPr wrap="none" anchor="ctr"/>
                <a:lstStyle/>
                <a:p>
                  <a:endParaRPr lang="tr-TR"/>
                </a:p>
              </p:txBody>
            </p:sp>
            <p:sp>
              <p:nvSpPr>
                <p:cNvPr id="92204" name="Line 10"/>
                <p:cNvSpPr>
                  <a:spLocks noChangeShapeType="1"/>
                </p:cNvSpPr>
                <p:nvPr/>
              </p:nvSpPr>
              <p:spPr bwMode="auto">
                <a:xfrm>
                  <a:off x="4170" y="2871"/>
                  <a:ext cx="647" cy="0"/>
                </a:xfrm>
                <a:prstGeom prst="line">
                  <a:avLst/>
                </a:prstGeom>
                <a:noFill/>
                <a:ln w="50800">
                  <a:solidFill>
                    <a:schemeClr val="tx1"/>
                  </a:solidFill>
                  <a:round/>
                  <a:headEnd/>
                  <a:tailEnd/>
                </a:ln>
              </p:spPr>
              <p:txBody>
                <a:bodyPr wrap="none" anchor="ctr"/>
                <a:lstStyle/>
                <a:p>
                  <a:endParaRPr lang="tr-TR"/>
                </a:p>
              </p:txBody>
            </p:sp>
            <p:sp>
              <p:nvSpPr>
                <p:cNvPr id="92205" name="Line 11"/>
                <p:cNvSpPr>
                  <a:spLocks noChangeShapeType="1"/>
                </p:cNvSpPr>
                <p:nvPr/>
              </p:nvSpPr>
              <p:spPr bwMode="auto">
                <a:xfrm>
                  <a:off x="4254" y="2947"/>
                  <a:ext cx="646" cy="0"/>
                </a:xfrm>
                <a:prstGeom prst="line">
                  <a:avLst/>
                </a:prstGeom>
                <a:noFill/>
                <a:ln w="50800">
                  <a:solidFill>
                    <a:schemeClr val="tx1"/>
                  </a:solidFill>
                  <a:round/>
                  <a:headEnd/>
                  <a:tailEnd/>
                </a:ln>
              </p:spPr>
              <p:txBody>
                <a:bodyPr wrap="none" anchor="ctr"/>
                <a:lstStyle/>
                <a:p>
                  <a:endParaRPr lang="tr-TR"/>
                </a:p>
              </p:txBody>
            </p:sp>
            <p:sp>
              <p:nvSpPr>
                <p:cNvPr id="92206" name="Line 12"/>
                <p:cNvSpPr>
                  <a:spLocks noChangeShapeType="1"/>
                </p:cNvSpPr>
                <p:nvPr/>
              </p:nvSpPr>
              <p:spPr bwMode="auto">
                <a:xfrm>
                  <a:off x="4254" y="3023"/>
                  <a:ext cx="646" cy="0"/>
                </a:xfrm>
                <a:prstGeom prst="line">
                  <a:avLst/>
                </a:prstGeom>
                <a:noFill/>
                <a:ln w="50800">
                  <a:solidFill>
                    <a:schemeClr val="tx1"/>
                  </a:solidFill>
                  <a:round/>
                  <a:headEnd/>
                  <a:tailEnd/>
                </a:ln>
              </p:spPr>
              <p:txBody>
                <a:bodyPr wrap="none" anchor="ctr"/>
                <a:lstStyle/>
                <a:p>
                  <a:endParaRPr lang="tr-TR"/>
                </a:p>
              </p:txBody>
            </p:sp>
            <p:sp>
              <p:nvSpPr>
                <p:cNvPr id="92207" name="Line 13"/>
                <p:cNvSpPr>
                  <a:spLocks noChangeShapeType="1"/>
                </p:cNvSpPr>
                <p:nvPr/>
              </p:nvSpPr>
              <p:spPr bwMode="auto">
                <a:xfrm>
                  <a:off x="4505" y="3099"/>
                  <a:ext cx="646" cy="0"/>
                </a:xfrm>
                <a:prstGeom prst="line">
                  <a:avLst/>
                </a:prstGeom>
                <a:noFill/>
                <a:ln w="50800">
                  <a:solidFill>
                    <a:schemeClr val="tx1"/>
                  </a:solidFill>
                  <a:round/>
                  <a:headEnd/>
                  <a:tailEnd/>
                </a:ln>
              </p:spPr>
              <p:txBody>
                <a:bodyPr wrap="none" anchor="ctr"/>
                <a:lstStyle/>
                <a:p>
                  <a:endParaRPr lang="tr-TR"/>
                </a:p>
              </p:txBody>
            </p:sp>
            <p:sp>
              <p:nvSpPr>
                <p:cNvPr id="92208" name="Line 14"/>
                <p:cNvSpPr>
                  <a:spLocks noChangeShapeType="1"/>
                </p:cNvSpPr>
                <p:nvPr/>
              </p:nvSpPr>
              <p:spPr bwMode="auto">
                <a:xfrm>
                  <a:off x="4505" y="3175"/>
                  <a:ext cx="856" cy="0"/>
                </a:xfrm>
                <a:prstGeom prst="line">
                  <a:avLst/>
                </a:prstGeom>
                <a:noFill/>
                <a:ln w="50800">
                  <a:solidFill>
                    <a:schemeClr val="tx1"/>
                  </a:solidFill>
                  <a:round/>
                  <a:headEnd/>
                  <a:tailEnd/>
                </a:ln>
              </p:spPr>
              <p:txBody>
                <a:bodyPr wrap="none" anchor="ctr"/>
                <a:lstStyle/>
                <a:p>
                  <a:endParaRPr lang="tr-TR"/>
                </a:p>
              </p:txBody>
            </p:sp>
            <p:sp>
              <p:nvSpPr>
                <p:cNvPr id="92209" name="Line 15"/>
                <p:cNvSpPr>
                  <a:spLocks noChangeShapeType="1"/>
                </p:cNvSpPr>
                <p:nvPr/>
              </p:nvSpPr>
              <p:spPr bwMode="auto">
                <a:xfrm>
                  <a:off x="4505" y="3250"/>
                  <a:ext cx="856" cy="0"/>
                </a:xfrm>
                <a:prstGeom prst="line">
                  <a:avLst/>
                </a:prstGeom>
                <a:noFill/>
                <a:ln w="50800">
                  <a:solidFill>
                    <a:schemeClr val="tx1"/>
                  </a:solidFill>
                  <a:round/>
                  <a:headEnd/>
                  <a:tailEnd/>
                </a:ln>
              </p:spPr>
              <p:txBody>
                <a:bodyPr wrap="none" anchor="ctr"/>
                <a:lstStyle/>
                <a:p>
                  <a:endParaRPr lang="tr-TR"/>
                </a:p>
              </p:txBody>
            </p:sp>
            <p:sp>
              <p:nvSpPr>
                <p:cNvPr id="92210" name="Line 16"/>
                <p:cNvSpPr>
                  <a:spLocks noChangeShapeType="1"/>
                </p:cNvSpPr>
                <p:nvPr/>
              </p:nvSpPr>
              <p:spPr bwMode="auto">
                <a:xfrm>
                  <a:off x="4899" y="2792"/>
                  <a:ext cx="486" cy="0"/>
                </a:xfrm>
                <a:prstGeom prst="line">
                  <a:avLst/>
                </a:prstGeom>
                <a:noFill/>
                <a:ln w="12700">
                  <a:solidFill>
                    <a:schemeClr val="tx1"/>
                  </a:solidFill>
                  <a:prstDash val="dash"/>
                  <a:round/>
                  <a:headEnd/>
                  <a:tailEnd/>
                </a:ln>
              </p:spPr>
              <p:txBody>
                <a:bodyPr wrap="none" anchor="ctr"/>
                <a:lstStyle/>
                <a:p>
                  <a:endParaRPr lang="tr-TR"/>
                </a:p>
              </p:txBody>
            </p:sp>
            <p:sp>
              <p:nvSpPr>
                <p:cNvPr id="92211" name="Line 17"/>
                <p:cNvSpPr>
                  <a:spLocks noChangeShapeType="1"/>
                </p:cNvSpPr>
                <p:nvPr/>
              </p:nvSpPr>
              <p:spPr bwMode="auto">
                <a:xfrm>
                  <a:off x="4983" y="3020"/>
                  <a:ext cx="318" cy="0"/>
                </a:xfrm>
                <a:prstGeom prst="line">
                  <a:avLst/>
                </a:prstGeom>
                <a:noFill/>
                <a:ln w="12700">
                  <a:solidFill>
                    <a:schemeClr val="tx1"/>
                  </a:solidFill>
                  <a:prstDash val="dash"/>
                  <a:round/>
                  <a:headEnd/>
                  <a:tailEnd/>
                </a:ln>
              </p:spPr>
              <p:txBody>
                <a:bodyPr wrap="none" anchor="ctr"/>
                <a:lstStyle/>
                <a:p>
                  <a:endParaRPr lang="tr-TR"/>
                </a:p>
              </p:txBody>
            </p:sp>
            <p:sp>
              <p:nvSpPr>
                <p:cNvPr id="92212" name="Line 18"/>
                <p:cNvSpPr>
                  <a:spLocks noChangeShapeType="1"/>
                </p:cNvSpPr>
                <p:nvPr/>
              </p:nvSpPr>
              <p:spPr bwMode="auto">
                <a:xfrm flipV="1">
                  <a:off x="4229" y="3164"/>
                  <a:ext cx="192" cy="19"/>
                </a:xfrm>
                <a:prstGeom prst="line">
                  <a:avLst/>
                </a:prstGeom>
                <a:noFill/>
                <a:ln w="12700">
                  <a:solidFill>
                    <a:schemeClr val="tx1"/>
                  </a:solidFill>
                  <a:prstDash val="dash"/>
                  <a:round/>
                  <a:headEnd/>
                  <a:tailEnd/>
                </a:ln>
              </p:spPr>
              <p:txBody>
                <a:bodyPr wrap="none" anchor="ctr"/>
                <a:lstStyle/>
                <a:p>
                  <a:endParaRPr lang="tr-TR"/>
                </a:p>
              </p:txBody>
            </p:sp>
            <p:sp>
              <p:nvSpPr>
                <p:cNvPr id="92213" name="Line 19"/>
                <p:cNvSpPr>
                  <a:spLocks noChangeShapeType="1"/>
                </p:cNvSpPr>
                <p:nvPr/>
              </p:nvSpPr>
              <p:spPr bwMode="auto">
                <a:xfrm flipV="1">
                  <a:off x="4229" y="3239"/>
                  <a:ext cx="192" cy="18"/>
                </a:xfrm>
                <a:prstGeom prst="line">
                  <a:avLst/>
                </a:prstGeom>
                <a:noFill/>
                <a:ln w="12700">
                  <a:solidFill>
                    <a:schemeClr val="tx1"/>
                  </a:solidFill>
                  <a:prstDash val="dash"/>
                  <a:round/>
                  <a:headEnd/>
                  <a:tailEnd/>
                </a:ln>
              </p:spPr>
              <p:txBody>
                <a:bodyPr wrap="none" anchor="ctr"/>
                <a:lstStyle/>
                <a:p>
                  <a:endParaRPr lang="tr-TR"/>
                </a:p>
              </p:txBody>
            </p:sp>
          </p:grpSp>
          <p:sp>
            <p:nvSpPr>
              <p:cNvPr id="92201" name="Rectangle 20"/>
              <p:cNvSpPr>
                <a:spLocks noChangeArrowheads="1"/>
              </p:cNvSpPr>
              <p:nvPr/>
            </p:nvSpPr>
            <p:spPr bwMode="auto">
              <a:xfrm>
                <a:off x="4544" y="2640"/>
                <a:ext cx="350" cy="103"/>
              </a:xfrm>
              <a:prstGeom prst="rect">
                <a:avLst/>
              </a:prstGeom>
              <a:noFill/>
              <a:ln w="12700">
                <a:noFill/>
                <a:miter lim="800000"/>
                <a:headEnd/>
                <a:tailEnd/>
              </a:ln>
            </p:spPr>
            <p:txBody>
              <a:bodyPr wrap="none" lIns="90488" tIns="44450" rIns="90488" bIns="44450">
                <a:spAutoFit/>
              </a:bodyPr>
              <a:lstStyle/>
              <a:p>
                <a:pPr eaLnBrk="0" hangingPunct="0"/>
                <a:r>
                  <a:rPr lang="tr-TR" sz="1000">
                    <a:solidFill>
                      <a:srgbClr val="009999"/>
                    </a:solidFill>
                    <a:latin typeface="Times New Roman" pitchFamily="18" charset="0"/>
                    <a:cs typeface="Times New Roman" pitchFamily="18" charset="0"/>
                  </a:rPr>
                  <a:t>İş planı</a:t>
                </a:r>
                <a:endParaRPr lang="en-GB" sz="1000">
                  <a:solidFill>
                    <a:srgbClr val="009999"/>
                  </a:solidFill>
                  <a:latin typeface="Times New Roman" pitchFamily="18" charset="0"/>
                  <a:cs typeface="Times New Roman" pitchFamily="18" charset="0"/>
                </a:endParaRPr>
              </a:p>
            </p:txBody>
          </p:sp>
        </p:grpSp>
        <p:grpSp>
          <p:nvGrpSpPr>
            <p:cNvPr id="92170" name="Group 21"/>
            <p:cNvGrpSpPr>
              <a:grpSpLocks/>
            </p:cNvGrpSpPr>
            <p:nvPr/>
          </p:nvGrpSpPr>
          <p:grpSpPr bwMode="auto">
            <a:xfrm>
              <a:off x="3840" y="2736"/>
              <a:ext cx="1616" cy="716"/>
              <a:chOff x="3840" y="2736"/>
              <a:chExt cx="1616" cy="716"/>
            </a:xfrm>
          </p:grpSpPr>
          <p:grpSp>
            <p:nvGrpSpPr>
              <p:cNvPr id="92186" name="Group 22"/>
              <p:cNvGrpSpPr>
                <a:grpSpLocks/>
              </p:cNvGrpSpPr>
              <p:nvPr/>
            </p:nvGrpSpPr>
            <p:grpSpPr bwMode="auto">
              <a:xfrm>
                <a:off x="3840" y="2748"/>
                <a:ext cx="1616" cy="704"/>
                <a:chOff x="3840" y="2748"/>
                <a:chExt cx="1616" cy="704"/>
              </a:xfrm>
            </p:grpSpPr>
            <p:sp>
              <p:nvSpPr>
                <p:cNvPr id="92188" name="Rectangle 23"/>
                <p:cNvSpPr>
                  <a:spLocks noChangeArrowheads="1"/>
                </p:cNvSpPr>
                <p:nvPr/>
              </p:nvSpPr>
              <p:spPr bwMode="auto">
                <a:xfrm>
                  <a:off x="3840" y="2748"/>
                  <a:ext cx="1616" cy="704"/>
                </a:xfrm>
                <a:prstGeom prst="rect">
                  <a:avLst/>
                </a:prstGeom>
                <a:solidFill>
                  <a:srgbClr val="DBFFB8"/>
                </a:solidFill>
                <a:ln w="254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92189" name="Line 24"/>
                <p:cNvSpPr>
                  <a:spLocks noChangeShapeType="1"/>
                </p:cNvSpPr>
                <p:nvPr/>
              </p:nvSpPr>
              <p:spPr bwMode="auto">
                <a:xfrm>
                  <a:off x="4074" y="2892"/>
                  <a:ext cx="647" cy="0"/>
                </a:xfrm>
                <a:prstGeom prst="line">
                  <a:avLst/>
                </a:prstGeom>
                <a:noFill/>
                <a:ln w="50800">
                  <a:solidFill>
                    <a:schemeClr val="tx1"/>
                  </a:solidFill>
                  <a:round/>
                  <a:headEnd/>
                  <a:tailEnd/>
                </a:ln>
              </p:spPr>
              <p:txBody>
                <a:bodyPr wrap="none" anchor="ctr"/>
                <a:lstStyle/>
                <a:p>
                  <a:endParaRPr lang="tr-TR"/>
                </a:p>
              </p:txBody>
            </p:sp>
            <p:sp>
              <p:nvSpPr>
                <p:cNvPr id="92190" name="Line 25"/>
                <p:cNvSpPr>
                  <a:spLocks noChangeShapeType="1"/>
                </p:cNvSpPr>
                <p:nvPr/>
              </p:nvSpPr>
              <p:spPr bwMode="auto">
                <a:xfrm>
                  <a:off x="4074" y="2967"/>
                  <a:ext cx="647" cy="0"/>
                </a:xfrm>
                <a:prstGeom prst="line">
                  <a:avLst/>
                </a:prstGeom>
                <a:noFill/>
                <a:ln w="50800">
                  <a:solidFill>
                    <a:schemeClr val="tx1"/>
                  </a:solidFill>
                  <a:round/>
                  <a:headEnd/>
                  <a:tailEnd/>
                </a:ln>
              </p:spPr>
              <p:txBody>
                <a:bodyPr wrap="none" anchor="ctr"/>
                <a:lstStyle/>
                <a:p>
                  <a:endParaRPr lang="tr-TR"/>
                </a:p>
              </p:txBody>
            </p:sp>
            <p:sp>
              <p:nvSpPr>
                <p:cNvPr id="92191" name="Line 26"/>
                <p:cNvSpPr>
                  <a:spLocks noChangeShapeType="1"/>
                </p:cNvSpPr>
                <p:nvPr/>
              </p:nvSpPr>
              <p:spPr bwMode="auto">
                <a:xfrm>
                  <a:off x="4158" y="3043"/>
                  <a:ext cx="646" cy="0"/>
                </a:xfrm>
                <a:prstGeom prst="line">
                  <a:avLst/>
                </a:prstGeom>
                <a:noFill/>
                <a:ln w="50800">
                  <a:solidFill>
                    <a:schemeClr val="tx1"/>
                  </a:solidFill>
                  <a:round/>
                  <a:headEnd/>
                  <a:tailEnd/>
                </a:ln>
              </p:spPr>
              <p:txBody>
                <a:bodyPr wrap="none" anchor="ctr"/>
                <a:lstStyle/>
                <a:p>
                  <a:endParaRPr lang="tr-TR"/>
                </a:p>
              </p:txBody>
            </p:sp>
            <p:sp>
              <p:nvSpPr>
                <p:cNvPr id="92192" name="Line 27"/>
                <p:cNvSpPr>
                  <a:spLocks noChangeShapeType="1"/>
                </p:cNvSpPr>
                <p:nvPr/>
              </p:nvSpPr>
              <p:spPr bwMode="auto">
                <a:xfrm>
                  <a:off x="4158" y="3119"/>
                  <a:ext cx="646" cy="0"/>
                </a:xfrm>
                <a:prstGeom prst="line">
                  <a:avLst/>
                </a:prstGeom>
                <a:noFill/>
                <a:ln w="50800">
                  <a:solidFill>
                    <a:schemeClr val="tx1"/>
                  </a:solidFill>
                  <a:round/>
                  <a:headEnd/>
                  <a:tailEnd/>
                </a:ln>
              </p:spPr>
              <p:txBody>
                <a:bodyPr wrap="none" anchor="ctr"/>
                <a:lstStyle/>
                <a:p>
                  <a:endParaRPr lang="tr-TR"/>
                </a:p>
              </p:txBody>
            </p:sp>
            <p:sp>
              <p:nvSpPr>
                <p:cNvPr id="92193" name="Line 28"/>
                <p:cNvSpPr>
                  <a:spLocks noChangeShapeType="1"/>
                </p:cNvSpPr>
                <p:nvPr/>
              </p:nvSpPr>
              <p:spPr bwMode="auto">
                <a:xfrm>
                  <a:off x="4409" y="3195"/>
                  <a:ext cx="646" cy="0"/>
                </a:xfrm>
                <a:prstGeom prst="line">
                  <a:avLst/>
                </a:prstGeom>
                <a:noFill/>
                <a:ln w="50800">
                  <a:solidFill>
                    <a:schemeClr val="tx1"/>
                  </a:solidFill>
                  <a:round/>
                  <a:headEnd/>
                  <a:tailEnd/>
                </a:ln>
              </p:spPr>
              <p:txBody>
                <a:bodyPr wrap="none" anchor="ctr"/>
                <a:lstStyle/>
                <a:p>
                  <a:endParaRPr lang="tr-TR"/>
                </a:p>
              </p:txBody>
            </p:sp>
            <p:sp>
              <p:nvSpPr>
                <p:cNvPr id="92194" name="Line 29"/>
                <p:cNvSpPr>
                  <a:spLocks noChangeShapeType="1"/>
                </p:cNvSpPr>
                <p:nvPr/>
              </p:nvSpPr>
              <p:spPr bwMode="auto">
                <a:xfrm>
                  <a:off x="4409" y="3271"/>
                  <a:ext cx="856" cy="0"/>
                </a:xfrm>
                <a:prstGeom prst="line">
                  <a:avLst/>
                </a:prstGeom>
                <a:noFill/>
                <a:ln w="50800">
                  <a:solidFill>
                    <a:schemeClr val="tx1"/>
                  </a:solidFill>
                  <a:round/>
                  <a:headEnd/>
                  <a:tailEnd/>
                </a:ln>
              </p:spPr>
              <p:txBody>
                <a:bodyPr wrap="none" anchor="ctr"/>
                <a:lstStyle/>
                <a:p>
                  <a:endParaRPr lang="tr-TR"/>
                </a:p>
              </p:txBody>
            </p:sp>
            <p:sp>
              <p:nvSpPr>
                <p:cNvPr id="92195" name="Line 30"/>
                <p:cNvSpPr>
                  <a:spLocks noChangeShapeType="1"/>
                </p:cNvSpPr>
                <p:nvPr/>
              </p:nvSpPr>
              <p:spPr bwMode="auto">
                <a:xfrm>
                  <a:off x="4409" y="3346"/>
                  <a:ext cx="856" cy="0"/>
                </a:xfrm>
                <a:prstGeom prst="line">
                  <a:avLst/>
                </a:prstGeom>
                <a:noFill/>
                <a:ln w="50800">
                  <a:solidFill>
                    <a:schemeClr val="tx1"/>
                  </a:solidFill>
                  <a:round/>
                  <a:headEnd/>
                  <a:tailEnd/>
                </a:ln>
              </p:spPr>
              <p:txBody>
                <a:bodyPr wrap="none" anchor="ctr"/>
                <a:lstStyle/>
                <a:p>
                  <a:endParaRPr lang="tr-TR"/>
                </a:p>
              </p:txBody>
            </p:sp>
            <p:sp>
              <p:nvSpPr>
                <p:cNvPr id="92196" name="Line 31"/>
                <p:cNvSpPr>
                  <a:spLocks noChangeShapeType="1"/>
                </p:cNvSpPr>
                <p:nvPr/>
              </p:nvSpPr>
              <p:spPr bwMode="auto">
                <a:xfrm>
                  <a:off x="4803" y="2888"/>
                  <a:ext cx="486" cy="0"/>
                </a:xfrm>
                <a:prstGeom prst="line">
                  <a:avLst/>
                </a:prstGeom>
                <a:noFill/>
                <a:ln w="12700">
                  <a:solidFill>
                    <a:schemeClr val="tx1"/>
                  </a:solidFill>
                  <a:prstDash val="dash"/>
                  <a:round/>
                  <a:headEnd/>
                  <a:tailEnd/>
                </a:ln>
              </p:spPr>
              <p:txBody>
                <a:bodyPr wrap="none" anchor="ctr"/>
                <a:lstStyle/>
                <a:p>
                  <a:endParaRPr lang="tr-TR"/>
                </a:p>
              </p:txBody>
            </p:sp>
            <p:sp>
              <p:nvSpPr>
                <p:cNvPr id="92197" name="Line 32"/>
                <p:cNvSpPr>
                  <a:spLocks noChangeShapeType="1"/>
                </p:cNvSpPr>
                <p:nvPr/>
              </p:nvSpPr>
              <p:spPr bwMode="auto">
                <a:xfrm>
                  <a:off x="4887" y="3116"/>
                  <a:ext cx="318" cy="0"/>
                </a:xfrm>
                <a:prstGeom prst="line">
                  <a:avLst/>
                </a:prstGeom>
                <a:noFill/>
                <a:ln w="12700">
                  <a:solidFill>
                    <a:schemeClr val="tx1"/>
                  </a:solidFill>
                  <a:prstDash val="dash"/>
                  <a:round/>
                  <a:headEnd/>
                  <a:tailEnd/>
                </a:ln>
              </p:spPr>
              <p:txBody>
                <a:bodyPr wrap="none" anchor="ctr"/>
                <a:lstStyle/>
                <a:p>
                  <a:endParaRPr lang="tr-TR"/>
                </a:p>
              </p:txBody>
            </p:sp>
            <p:sp>
              <p:nvSpPr>
                <p:cNvPr id="92198" name="Line 33"/>
                <p:cNvSpPr>
                  <a:spLocks noChangeShapeType="1"/>
                </p:cNvSpPr>
                <p:nvPr/>
              </p:nvSpPr>
              <p:spPr bwMode="auto">
                <a:xfrm flipV="1">
                  <a:off x="4133" y="3260"/>
                  <a:ext cx="192" cy="19"/>
                </a:xfrm>
                <a:prstGeom prst="line">
                  <a:avLst/>
                </a:prstGeom>
                <a:noFill/>
                <a:ln w="12700">
                  <a:solidFill>
                    <a:schemeClr val="tx1"/>
                  </a:solidFill>
                  <a:prstDash val="dash"/>
                  <a:round/>
                  <a:headEnd/>
                  <a:tailEnd/>
                </a:ln>
              </p:spPr>
              <p:txBody>
                <a:bodyPr wrap="none" anchor="ctr"/>
                <a:lstStyle/>
                <a:p>
                  <a:endParaRPr lang="tr-TR"/>
                </a:p>
              </p:txBody>
            </p:sp>
            <p:sp>
              <p:nvSpPr>
                <p:cNvPr id="92199" name="Line 34"/>
                <p:cNvSpPr>
                  <a:spLocks noChangeShapeType="1"/>
                </p:cNvSpPr>
                <p:nvPr/>
              </p:nvSpPr>
              <p:spPr bwMode="auto">
                <a:xfrm flipV="1">
                  <a:off x="4133" y="3335"/>
                  <a:ext cx="192" cy="18"/>
                </a:xfrm>
                <a:prstGeom prst="line">
                  <a:avLst/>
                </a:prstGeom>
                <a:noFill/>
                <a:ln w="12700">
                  <a:solidFill>
                    <a:schemeClr val="tx1"/>
                  </a:solidFill>
                  <a:prstDash val="dash"/>
                  <a:round/>
                  <a:headEnd/>
                  <a:tailEnd/>
                </a:ln>
              </p:spPr>
              <p:txBody>
                <a:bodyPr wrap="none" anchor="ctr"/>
                <a:lstStyle/>
                <a:p>
                  <a:endParaRPr lang="tr-TR"/>
                </a:p>
              </p:txBody>
            </p:sp>
          </p:grpSp>
          <p:sp>
            <p:nvSpPr>
              <p:cNvPr id="92187" name="Rectangle 35"/>
              <p:cNvSpPr>
                <a:spLocks noChangeArrowheads="1"/>
              </p:cNvSpPr>
              <p:nvPr/>
            </p:nvSpPr>
            <p:spPr bwMode="auto">
              <a:xfrm>
                <a:off x="4447" y="2736"/>
                <a:ext cx="350" cy="103"/>
              </a:xfrm>
              <a:prstGeom prst="rect">
                <a:avLst/>
              </a:prstGeom>
              <a:noFill/>
              <a:ln w="12700">
                <a:noFill/>
                <a:miter lim="800000"/>
                <a:headEnd/>
                <a:tailEnd/>
              </a:ln>
            </p:spPr>
            <p:txBody>
              <a:bodyPr wrap="none" lIns="90488" tIns="44450" rIns="90488" bIns="44450">
                <a:spAutoFit/>
              </a:bodyPr>
              <a:lstStyle/>
              <a:p>
                <a:pPr eaLnBrk="0" hangingPunct="0"/>
                <a:r>
                  <a:rPr lang="tr-TR" sz="1000">
                    <a:solidFill>
                      <a:srgbClr val="009999"/>
                    </a:solidFill>
                    <a:latin typeface="Times New Roman" pitchFamily="18" charset="0"/>
                    <a:cs typeface="Times New Roman" pitchFamily="18" charset="0"/>
                  </a:rPr>
                  <a:t>İş planı</a:t>
                </a:r>
                <a:endParaRPr lang="en-GB" sz="1000">
                  <a:solidFill>
                    <a:srgbClr val="009999"/>
                  </a:solidFill>
                  <a:latin typeface="Times New Roman" pitchFamily="18" charset="0"/>
                  <a:cs typeface="Times New Roman" pitchFamily="18" charset="0"/>
                </a:endParaRPr>
              </a:p>
            </p:txBody>
          </p:sp>
        </p:grpSp>
        <p:grpSp>
          <p:nvGrpSpPr>
            <p:cNvPr id="92171" name="Group 36"/>
            <p:cNvGrpSpPr>
              <a:grpSpLocks/>
            </p:cNvGrpSpPr>
            <p:nvPr/>
          </p:nvGrpSpPr>
          <p:grpSpPr bwMode="auto">
            <a:xfrm>
              <a:off x="3744" y="2832"/>
              <a:ext cx="1616" cy="716"/>
              <a:chOff x="3744" y="2832"/>
              <a:chExt cx="1616" cy="716"/>
            </a:xfrm>
          </p:grpSpPr>
          <p:grpSp>
            <p:nvGrpSpPr>
              <p:cNvPr id="92172" name="Group 37"/>
              <p:cNvGrpSpPr>
                <a:grpSpLocks/>
              </p:cNvGrpSpPr>
              <p:nvPr/>
            </p:nvGrpSpPr>
            <p:grpSpPr bwMode="auto">
              <a:xfrm>
                <a:off x="3744" y="2844"/>
                <a:ext cx="1616" cy="704"/>
                <a:chOff x="3744" y="2844"/>
                <a:chExt cx="1616" cy="704"/>
              </a:xfrm>
            </p:grpSpPr>
            <p:sp>
              <p:nvSpPr>
                <p:cNvPr id="92174" name="Rectangle 38"/>
                <p:cNvSpPr>
                  <a:spLocks noChangeArrowheads="1"/>
                </p:cNvSpPr>
                <p:nvPr/>
              </p:nvSpPr>
              <p:spPr bwMode="auto">
                <a:xfrm>
                  <a:off x="3744" y="2844"/>
                  <a:ext cx="1616" cy="704"/>
                </a:xfrm>
                <a:prstGeom prst="rect">
                  <a:avLst/>
                </a:prstGeom>
                <a:solidFill>
                  <a:srgbClr val="DBFFB8"/>
                </a:solidFill>
                <a:ln w="25400">
                  <a:solidFill>
                    <a:schemeClr val="tx1"/>
                  </a:solidFill>
                  <a:miter lim="800000"/>
                  <a:headEnd/>
                  <a:tailEnd/>
                </a:ln>
              </p:spPr>
              <p:txBody>
                <a:bodyPr wrap="none" anchor="ctr"/>
                <a:lstStyle/>
                <a:p>
                  <a:endParaRPr lang="tr-TR">
                    <a:latin typeface="Times New Roman" pitchFamily="18" charset="0"/>
                    <a:cs typeface="Times New Roman" pitchFamily="18" charset="0"/>
                  </a:endParaRPr>
                </a:p>
              </p:txBody>
            </p:sp>
            <p:sp>
              <p:nvSpPr>
                <p:cNvPr id="92175" name="Line 39"/>
                <p:cNvSpPr>
                  <a:spLocks noChangeShapeType="1"/>
                </p:cNvSpPr>
                <p:nvPr/>
              </p:nvSpPr>
              <p:spPr bwMode="auto">
                <a:xfrm>
                  <a:off x="3978" y="2988"/>
                  <a:ext cx="647" cy="0"/>
                </a:xfrm>
                <a:prstGeom prst="line">
                  <a:avLst/>
                </a:prstGeom>
                <a:noFill/>
                <a:ln w="50800">
                  <a:solidFill>
                    <a:schemeClr val="tx1"/>
                  </a:solidFill>
                  <a:round/>
                  <a:headEnd/>
                  <a:tailEnd/>
                </a:ln>
              </p:spPr>
              <p:txBody>
                <a:bodyPr wrap="none" anchor="ctr"/>
                <a:lstStyle/>
                <a:p>
                  <a:endParaRPr lang="tr-TR"/>
                </a:p>
              </p:txBody>
            </p:sp>
            <p:sp>
              <p:nvSpPr>
                <p:cNvPr id="92176" name="Line 40"/>
                <p:cNvSpPr>
                  <a:spLocks noChangeShapeType="1"/>
                </p:cNvSpPr>
                <p:nvPr/>
              </p:nvSpPr>
              <p:spPr bwMode="auto">
                <a:xfrm>
                  <a:off x="3978" y="3063"/>
                  <a:ext cx="647" cy="0"/>
                </a:xfrm>
                <a:prstGeom prst="line">
                  <a:avLst/>
                </a:prstGeom>
                <a:noFill/>
                <a:ln w="50800">
                  <a:solidFill>
                    <a:schemeClr val="tx1"/>
                  </a:solidFill>
                  <a:round/>
                  <a:headEnd/>
                  <a:tailEnd/>
                </a:ln>
              </p:spPr>
              <p:txBody>
                <a:bodyPr wrap="none" anchor="ctr"/>
                <a:lstStyle/>
                <a:p>
                  <a:endParaRPr lang="tr-TR"/>
                </a:p>
              </p:txBody>
            </p:sp>
            <p:sp>
              <p:nvSpPr>
                <p:cNvPr id="92177" name="Line 41"/>
                <p:cNvSpPr>
                  <a:spLocks noChangeShapeType="1"/>
                </p:cNvSpPr>
                <p:nvPr/>
              </p:nvSpPr>
              <p:spPr bwMode="auto">
                <a:xfrm>
                  <a:off x="4062" y="3139"/>
                  <a:ext cx="646" cy="0"/>
                </a:xfrm>
                <a:prstGeom prst="line">
                  <a:avLst/>
                </a:prstGeom>
                <a:noFill/>
                <a:ln w="50800">
                  <a:solidFill>
                    <a:schemeClr val="tx1"/>
                  </a:solidFill>
                  <a:round/>
                  <a:headEnd/>
                  <a:tailEnd/>
                </a:ln>
              </p:spPr>
              <p:txBody>
                <a:bodyPr wrap="none" anchor="ctr"/>
                <a:lstStyle/>
                <a:p>
                  <a:endParaRPr lang="tr-TR"/>
                </a:p>
              </p:txBody>
            </p:sp>
            <p:sp>
              <p:nvSpPr>
                <p:cNvPr id="92178" name="Line 42"/>
                <p:cNvSpPr>
                  <a:spLocks noChangeShapeType="1"/>
                </p:cNvSpPr>
                <p:nvPr/>
              </p:nvSpPr>
              <p:spPr bwMode="auto">
                <a:xfrm>
                  <a:off x="4062" y="3215"/>
                  <a:ext cx="646" cy="0"/>
                </a:xfrm>
                <a:prstGeom prst="line">
                  <a:avLst/>
                </a:prstGeom>
                <a:noFill/>
                <a:ln w="50800">
                  <a:solidFill>
                    <a:schemeClr val="tx1"/>
                  </a:solidFill>
                  <a:round/>
                  <a:headEnd/>
                  <a:tailEnd/>
                </a:ln>
              </p:spPr>
              <p:txBody>
                <a:bodyPr wrap="none" anchor="ctr"/>
                <a:lstStyle/>
                <a:p>
                  <a:endParaRPr lang="tr-TR"/>
                </a:p>
              </p:txBody>
            </p:sp>
            <p:sp>
              <p:nvSpPr>
                <p:cNvPr id="92179" name="Line 43"/>
                <p:cNvSpPr>
                  <a:spLocks noChangeShapeType="1"/>
                </p:cNvSpPr>
                <p:nvPr/>
              </p:nvSpPr>
              <p:spPr bwMode="auto">
                <a:xfrm>
                  <a:off x="4313" y="3291"/>
                  <a:ext cx="646" cy="0"/>
                </a:xfrm>
                <a:prstGeom prst="line">
                  <a:avLst/>
                </a:prstGeom>
                <a:noFill/>
                <a:ln w="50800">
                  <a:solidFill>
                    <a:schemeClr val="tx1"/>
                  </a:solidFill>
                  <a:round/>
                  <a:headEnd/>
                  <a:tailEnd/>
                </a:ln>
              </p:spPr>
              <p:txBody>
                <a:bodyPr wrap="none" anchor="ctr"/>
                <a:lstStyle/>
                <a:p>
                  <a:endParaRPr lang="tr-TR"/>
                </a:p>
              </p:txBody>
            </p:sp>
            <p:sp>
              <p:nvSpPr>
                <p:cNvPr id="92180" name="Line 44"/>
                <p:cNvSpPr>
                  <a:spLocks noChangeShapeType="1"/>
                </p:cNvSpPr>
                <p:nvPr/>
              </p:nvSpPr>
              <p:spPr bwMode="auto">
                <a:xfrm>
                  <a:off x="4313" y="3367"/>
                  <a:ext cx="856" cy="0"/>
                </a:xfrm>
                <a:prstGeom prst="line">
                  <a:avLst/>
                </a:prstGeom>
                <a:noFill/>
                <a:ln w="50800">
                  <a:solidFill>
                    <a:schemeClr val="tx1"/>
                  </a:solidFill>
                  <a:round/>
                  <a:headEnd/>
                  <a:tailEnd/>
                </a:ln>
              </p:spPr>
              <p:txBody>
                <a:bodyPr wrap="none" anchor="ctr"/>
                <a:lstStyle/>
                <a:p>
                  <a:endParaRPr lang="tr-TR"/>
                </a:p>
              </p:txBody>
            </p:sp>
            <p:sp>
              <p:nvSpPr>
                <p:cNvPr id="92181" name="Line 45"/>
                <p:cNvSpPr>
                  <a:spLocks noChangeShapeType="1"/>
                </p:cNvSpPr>
                <p:nvPr/>
              </p:nvSpPr>
              <p:spPr bwMode="auto">
                <a:xfrm>
                  <a:off x="4313" y="3442"/>
                  <a:ext cx="856" cy="0"/>
                </a:xfrm>
                <a:prstGeom prst="line">
                  <a:avLst/>
                </a:prstGeom>
                <a:noFill/>
                <a:ln w="50800">
                  <a:solidFill>
                    <a:schemeClr val="tx1"/>
                  </a:solidFill>
                  <a:round/>
                  <a:headEnd/>
                  <a:tailEnd/>
                </a:ln>
              </p:spPr>
              <p:txBody>
                <a:bodyPr wrap="none" anchor="ctr"/>
                <a:lstStyle/>
                <a:p>
                  <a:endParaRPr lang="tr-TR"/>
                </a:p>
              </p:txBody>
            </p:sp>
            <p:sp>
              <p:nvSpPr>
                <p:cNvPr id="92182" name="Line 46"/>
                <p:cNvSpPr>
                  <a:spLocks noChangeShapeType="1"/>
                </p:cNvSpPr>
                <p:nvPr/>
              </p:nvSpPr>
              <p:spPr bwMode="auto">
                <a:xfrm>
                  <a:off x="4707" y="2984"/>
                  <a:ext cx="486" cy="0"/>
                </a:xfrm>
                <a:prstGeom prst="line">
                  <a:avLst/>
                </a:prstGeom>
                <a:noFill/>
                <a:ln w="12700">
                  <a:solidFill>
                    <a:schemeClr val="tx1"/>
                  </a:solidFill>
                  <a:prstDash val="dash"/>
                  <a:round/>
                  <a:headEnd/>
                  <a:tailEnd/>
                </a:ln>
              </p:spPr>
              <p:txBody>
                <a:bodyPr wrap="none" anchor="ctr"/>
                <a:lstStyle/>
                <a:p>
                  <a:endParaRPr lang="tr-TR"/>
                </a:p>
              </p:txBody>
            </p:sp>
            <p:sp>
              <p:nvSpPr>
                <p:cNvPr id="92183" name="Line 47"/>
                <p:cNvSpPr>
                  <a:spLocks noChangeShapeType="1"/>
                </p:cNvSpPr>
                <p:nvPr/>
              </p:nvSpPr>
              <p:spPr bwMode="auto">
                <a:xfrm>
                  <a:off x="4791" y="3212"/>
                  <a:ext cx="318" cy="0"/>
                </a:xfrm>
                <a:prstGeom prst="line">
                  <a:avLst/>
                </a:prstGeom>
                <a:noFill/>
                <a:ln w="12700">
                  <a:solidFill>
                    <a:schemeClr val="tx1"/>
                  </a:solidFill>
                  <a:prstDash val="dash"/>
                  <a:round/>
                  <a:headEnd/>
                  <a:tailEnd/>
                </a:ln>
              </p:spPr>
              <p:txBody>
                <a:bodyPr wrap="none" anchor="ctr"/>
                <a:lstStyle/>
                <a:p>
                  <a:endParaRPr lang="tr-TR"/>
                </a:p>
              </p:txBody>
            </p:sp>
            <p:sp>
              <p:nvSpPr>
                <p:cNvPr id="92184" name="Line 48"/>
                <p:cNvSpPr>
                  <a:spLocks noChangeShapeType="1"/>
                </p:cNvSpPr>
                <p:nvPr/>
              </p:nvSpPr>
              <p:spPr bwMode="auto">
                <a:xfrm flipV="1">
                  <a:off x="4037" y="3356"/>
                  <a:ext cx="192" cy="19"/>
                </a:xfrm>
                <a:prstGeom prst="line">
                  <a:avLst/>
                </a:prstGeom>
                <a:noFill/>
                <a:ln w="12700">
                  <a:solidFill>
                    <a:schemeClr val="tx1"/>
                  </a:solidFill>
                  <a:prstDash val="dash"/>
                  <a:round/>
                  <a:headEnd/>
                  <a:tailEnd/>
                </a:ln>
              </p:spPr>
              <p:txBody>
                <a:bodyPr wrap="none" anchor="ctr"/>
                <a:lstStyle/>
                <a:p>
                  <a:endParaRPr lang="tr-TR"/>
                </a:p>
              </p:txBody>
            </p:sp>
            <p:sp>
              <p:nvSpPr>
                <p:cNvPr id="92185" name="Line 49"/>
                <p:cNvSpPr>
                  <a:spLocks noChangeShapeType="1"/>
                </p:cNvSpPr>
                <p:nvPr/>
              </p:nvSpPr>
              <p:spPr bwMode="auto">
                <a:xfrm flipV="1">
                  <a:off x="4037" y="3431"/>
                  <a:ext cx="192" cy="18"/>
                </a:xfrm>
                <a:prstGeom prst="line">
                  <a:avLst/>
                </a:prstGeom>
                <a:noFill/>
                <a:ln w="12700">
                  <a:solidFill>
                    <a:schemeClr val="tx1"/>
                  </a:solidFill>
                  <a:prstDash val="dash"/>
                  <a:round/>
                  <a:headEnd/>
                  <a:tailEnd/>
                </a:ln>
              </p:spPr>
              <p:txBody>
                <a:bodyPr wrap="none" anchor="ctr"/>
                <a:lstStyle/>
                <a:p>
                  <a:endParaRPr lang="tr-TR"/>
                </a:p>
              </p:txBody>
            </p:sp>
          </p:grpSp>
          <p:sp>
            <p:nvSpPr>
              <p:cNvPr id="92173" name="Rectangle 50"/>
              <p:cNvSpPr>
                <a:spLocks noChangeArrowheads="1"/>
              </p:cNvSpPr>
              <p:nvPr/>
            </p:nvSpPr>
            <p:spPr bwMode="auto">
              <a:xfrm>
                <a:off x="4353" y="2832"/>
                <a:ext cx="350" cy="103"/>
              </a:xfrm>
              <a:prstGeom prst="rect">
                <a:avLst/>
              </a:prstGeom>
              <a:noFill/>
              <a:ln w="12700">
                <a:noFill/>
                <a:miter lim="800000"/>
                <a:headEnd/>
                <a:tailEnd/>
              </a:ln>
            </p:spPr>
            <p:txBody>
              <a:bodyPr wrap="none" lIns="90488" tIns="44450" rIns="90488" bIns="44450">
                <a:spAutoFit/>
              </a:bodyPr>
              <a:lstStyle/>
              <a:p>
                <a:pPr eaLnBrk="0" hangingPunct="0"/>
                <a:r>
                  <a:rPr lang="tr-TR" sz="1000">
                    <a:solidFill>
                      <a:srgbClr val="009999"/>
                    </a:solidFill>
                    <a:latin typeface="Times New Roman" pitchFamily="18" charset="0"/>
                    <a:cs typeface="Times New Roman" pitchFamily="18" charset="0"/>
                  </a:rPr>
                  <a:t>İş planı</a:t>
                </a:r>
                <a:endParaRPr lang="en-GB" sz="1000">
                  <a:solidFill>
                    <a:srgbClr val="009999"/>
                  </a:solidFill>
                  <a:latin typeface="Times New Roman" pitchFamily="18" charset="0"/>
                  <a:cs typeface="Times New Roman" pitchFamily="18" charset="0"/>
                </a:endParaRPr>
              </a:p>
            </p:txBody>
          </p:sp>
        </p:grpSp>
      </p:grpSp>
      <p:sp>
        <p:nvSpPr>
          <p:cNvPr id="55" name="Slide Number Placeholder 54"/>
          <p:cNvSpPr>
            <a:spLocks noGrp="1"/>
          </p:cNvSpPr>
          <p:nvPr>
            <p:ph type="sldNum" sz="quarter" idx="12"/>
          </p:nvPr>
        </p:nvSpPr>
        <p:spPr/>
        <p:txBody>
          <a:bodyPr/>
          <a:lstStyle/>
          <a:p>
            <a:pPr>
              <a:defRPr/>
            </a:pPr>
            <a:fld id="{F92CCF11-DD23-4E23-B45B-7065A3949062}" type="slidenum">
              <a:rPr lang="tr-TR">
                <a:latin typeface="Times New Roman" pitchFamily="18" charset="0"/>
                <a:cs typeface="Times New Roman" pitchFamily="18" charset="0"/>
              </a:rPr>
              <a:pPr>
                <a:defRPr/>
              </a:pPr>
              <a:t>88</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269875" y="152400"/>
            <a:ext cx="8640763" cy="990600"/>
          </a:xfrm>
          <a:ln>
            <a:solidFill>
              <a:srgbClr val="7F7F7F"/>
            </a:solidFill>
          </a:ln>
        </p:spPr>
        <p:txBody>
          <a:bodyPr/>
          <a:lstStyle/>
          <a:p>
            <a:pPr eaLnBrk="1" hangingPunct="1"/>
            <a:r>
              <a:rPr lang="tr-TR" sz="3600" smtClean="0">
                <a:latin typeface="Times New Roman" pitchFamily="18" charset="0"/>
                <a:cs typeface="Times New Roman" pitchFamily="18" charset="0"/>
              </a:rPr>
              <a:t>Sürdürülebilirlik</a:t>
            </a:r>
            <a:endParaRPr lang="en-US" sz="3600" smtClean="0">
              <a:latin typeface="Times New Roman" pitchFamily="18" charset="0"/>
              <a:cs typeface="Times New Roman" pitchFamily="18" charset="0"/>
            </a:endParaRPr>
          </a:p>
        </p:txBody>
      </p:sp>
      <p:sp>
        <p:nvSpPr>
          <p:cNvPr id="93187" name="Content Placeholder 2"/>
          <p:cNvSpPr>
            <a:spLocks noGrp="1"/>
          </p:cNvSpPr>
          <p:nvPr>
            <p:ph sz="quarter" idx="1"/>
          </p:nvPr>
        </p:nvSpPr>
        <p:spPr>
          <a:xfrm>
            <a:off x="457200" y="1219200"/>
            <a:ext cx="8229600" cy="4937125"/>
          </a:xfrm>
        </p:spPr>
        <p:txBody>
          <a:bodyPr/>
          <a:lstStyle/>
          <a:p>
            <a:pPr eaLnBrk="1" hangingPunct="1"/>
            <a:r>
              <a:rPr lang="tr-TR" sz="2200" smtClean="0">
                <a:latin typeface="Times New Roman" pitchFamily="18" charset="0"/>
                <a:cs typeface="Times New Roman" pitchFamily="18" charset="0"/>
              </a:rPr>
              <a:t>Mali</a:t>
            </a:r>
          </a:p>
          <a:p>
            <a:pPr lvl="1" eaLnBrk="1" hangingPunct="1"/>
            <a:r>
              <a:rPr lang="tr-TR" sz="2200" smtClean="0">
                <a:latin typeface="Times New Roman" pitchFamily="18" charset="0"/>
                <a:cs typeface="Times New Roman" pitchFamily="18" charset="0"/>
              </a:rPr>
              <a:t>Proje bittiğinde maliyetleri kim üstlenecek?</a:t>
            </a:r>
          </a:p>
          <a:p>
            <a:pPr eaLnBrk="1" hangingPunct="1"/>
            <a:r>
              <a:rPr lang="tr-TR" sz="2200" smtClean="0">
                <a:latin typeface="Times New Roman" pitchFamily="18" charset="0"/>
                <a:cs typeface="Times New Roman" pitchFamily="18" charset="0"/>
              </a:rPr>
              <a:t>Kurumsal</a:t>
            </a:r>
          </a:p>
          <a:p>
            <a:pPr lvl="1" eaLnBrk="1" hangingPunct="1"/>
            <a:r>
              <a:rPr lang="tr-TR" sz="2200" smtClean="0">
                <a:latin typeface="Times New Roman" pitchFamily="18" charset="0"/>
                <a:cs typeface="Times New Roman" pitchFamily="18" charset="0"/>
              </a:rPr>
              <a:t>Hangi kurumsal yapı veya ortaklık proje çıktılarına sahip çıkacak?</a:t>
            </a:r>
          </a:p>
          <a:p>
            <a:pPr eaLnBrk="1" hangingPunct="1"/>
            <a:r>
              <a:rPr lang="tr-TR" sz="2200" smtClean="0">
                <a:latin typeface="Times New Roman" pitchFamily="18" charset="0"/>
                <a:cs typeface="Times New Roman" pitchFamily="18" charset="0"/>
              </a:rPr>
              <a:t>Politik</a:t>
            </a:r>
          </a:p>
          <a:p>
            <a:pPr lvl="1" eaLnBrk="1" hangingPunct="1"/>
            <a:r>
              <a:rPr lang="tr-TR" sz="2200" smtClean="0">
                <a:latin typeface="Times New Roman" pitchFamily="18" charset="0"/>
                <a:cs typeface="Times New Roman" pitchFamily="18" charset="0"/>
              </a:rPr>
              <a:t>Politika seviyesinde bir etkisi olacak mı?</a:t>
            </a:r>
          </a:p>
          <a:p>
            <a:pPr eaLnBrk="1" hangingPunct="1"/>
            <a:r>
              <a:rPr lang="tr-TR" sz="2200" smtClean="0">
                <a:latin typeface="Times New Roman" pitchFamily="18" charset="0"/>
                <a:cs typeface="Times New Roman" pitchFamily="18" charset="0"/>
              </a:rPr>
              <a:t>Sosyal </a:t>
            </a:r>
          </a:p>
          <a:p>
            <a:pPr lvl="1" eaLnBrk="1" hangingPunct="1"/>
            <a:r>
              <a:rPr lang="tr-TR" sz="2200" smtClean="0">
                <a:latin typeface="Times New Roman" pitchFamily="18" charset="0"/>
                <a:cs typeface="Times New Roman" pitchFamily="18" charset="0"/>
              </a:rPr>
              <a:t>Sosyal etkileri/dışsallıkları olacak mı, sürecek mi?</a:t>
            </a:r>
          </a:p>
          <a:p>
            <a:pPr eaLnBrk="1" hangingPunct="1"/>
            <a:r>
              <a:rPr lang="tr-TR" sz="2200" smtClean="0">
                <a:latin typeface="Times New Roman" pitchFamily="18" charset="0"/>
                <a:cs typeface="Times New Roman" pitchFamily="18" charset="0"/>
              </a:rPr>
              <a:t>Çevresel</a:t>
            </a:r>
          </a:p>
          <a:p>
            <a:pPr lvl="1" eaLnBrk="1" hangingPunct="1"/>
            <a:r>
              <a:rPr lang="tr-TR" sz="2200" smtClean="0">
                <a:latin typeface="Times New Roman" pitchFamily="18" charset="0"/>
                <a:cs typeface="Times New Roman" pitchFamily="18" charset="0"/>
              </a:rPr>
              <a:t>Çevresel etkileri/dışsallıkları olacak mı, sürecek mi?</a:t>
            </a:r>
            <a:endParaRPr lang="en-US" sz="220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4EA49717-D31C-43DE-910B-4E9951D1F114}" type="slidenum">
              <a:rPr lang="tr-TR">
                <a:latin typeface="Times New Roman" pitchFamily="18" charset="0"/>
                <a:cs typeface="Times New Roman" pitchFamily="18" charset="0"/>
              </a:rPr>
              <a:pPr>
                <a:defRPr/>
              </a:pPr>
              <a:t>89</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68313" y="549275"/>
            <a:ext cx="7772400" cy="1143000"/>
          </a:xfrm>
          <a:prstGeom prst="rect">
            <a:avLst/>
          </a:prstGeom>
          <a:noFill/>
          <a:ln w="9525">
            <a:noFill/>
            <a:miter lim="800000"/>
            <a:headEnd/>
            <a:tailEnd/>
          </a:ln>
        </p:spPr>
        <p:txBody>
          <a:bodyPr anchor="ctr"/>
          <a:lstStyle/>
          <a:p>
            <a:pPr algn="ctr"/>
            <a:r>
              <a:rPr lang="tr-TR" sz="2800" b="1" i="1">
                <a:latin typeface="Times New Roman" pitchFamily="18" charset="0"/>
                <a:cs typeface="Times New Roman" pitchFamily="18" charset="0"/>
              </a:rPr>
              <a:t>Proje Döngüsü Yönetimi</a:t>
            </a:r>
          </a:p>
        </p:txBody>
      </p:sp>
      <p:sp>
        <p:nvSpPr>
          <p:cNvPr id="11267" name="Text Box 4"/>
          <p:cNvSpPr txBox="1">
            <a:spLocks noChangeArrowheads="1"/>
          </p:cNvSpPr>
          <p:nvPr/>
        </p:nvSpPr>
        <p:spPr bwMode="auto">
          <a:xfrm>
            <a:off x="468313" y="1773238"/>
            <a:ext cx="8135937" cy="3046412"/>
          </a:xfrm>
          <a:prstGeom prst="rect">
            <a:avLst/>
          </a:prstGeom>
          <a:noFill/>
          <a:ln w="9525">
            <a:noFill/>
            <a:miter lim="800000"/>
            <a:headEnd/>
            <a:tailEnd/>
          </a:ln>
        </p:spPr>
        <p:txBody>
          <a:bodyPr>
            <a:spAutoFit/>
          </a:bodyPr>
          <a:lstStyle/>
          <a:p>
            <a:r>
              <a:rPr lang="tr-TR" sz="2400">
                <a:latin typeface="Times New Roman" pitchFamily="18" charset="0"/>
                <a:cs typeface="Times New Roman" pitchFamily="18" charset="0"/>
              </a:rPr>
              <a:t>Bir projenin fikir olarak doğuşundan hazırlanmasına, analizine, onaylanmasına, uygulanması ve işletmeye </a:t>
            </a:r>
          </a:p>
          <a:p>
            <a:r>
              <a:rPr lang="tr-TR" sz="2400">
                <a:latin typeface="Times New Roman" pitchFamily="18" charset="0"/>
                <a:cs typeface="Times New Roman" pitchFamily="18" charset="0"/>
              </a:rPr>
              <a:t>alınmasına ve nihai olarak Uygulama sonrası   değerlendirilmesine kadar geçen aşamaların bütününe</a:t>
            </a:r>
            <a:r>
              <a:rPr lang="tr-TR" sz="2400">
                <a:solidFill>
                  <a:srgbClr val="000099"/>
                </a:solidFill>
                <a:latin typeface="Times New Roman" pitchFamily="18" charset="0"/>
                <a:cs typeface="Times New Roman" pitchFamily="18" charset="0"/>
              </a:rPr>
              <a:t> </a:t>
            </a:r>
            <a:r>
              <a:rPr lang="tr-TR" sz="2400" b="1">
                <a:solidFill>
                  <a:srgbClr val="B40404"/>
                </a:solidFill>
                <a:latin typeface="Times New Roman" pitchFamily="18" charset="0"/>
                <a:cs typeface="Times New Roman" pitchFamily="18" charset="0"/>
              </a:rPr>
              <a:t>Proje Döngüsü, </a:t>
            </a:r>
          </a:p>
          <a:p>
            <a:endParaRPr lang="tr-TR" sz="2400">
              <a:latin typeface="Times New Roman" pitchFamily="18" charset="0"/>
              <a:cs typeface="Times New Roman" pitchFamily="18" charset="0"/>
            </a:endParaRPr>
          </a:p>
          <a:p>
            <a:r>
              <a:rPr lang="tr-TR" sz="2400">
                <a:latin typeface="Times New Roman" pitchFamily="18" charset="0"/>
                <a:cs typeface="Times New Roman" pitchFamily="18" charset="0"/>
              </a:rPr>
              <a:t>bu döngü çerçevesinde yapılan faaliyetlerin bütününe ise</a:t>
            </a:r>
            <a:r>
              <a:rPr lang="tr-TR" sz="2400">
                <a:solidFill>
                  <a:srgbClr val="000099"/>
                </a:solidFill>
                <a:latin typeface="Times New Roman" pitchFamily="18" charset="0"/>
                <a:cs typeface="Times New Roman" pitchFamily="18" charset="0"/>
              </a:rPr>
              <a:t> </a:t>
            </a:r>
            <a:r>
              <a:rPr lang="tr-TR" sz="2400" b="1">
                <a:solidFill>
                  <a:srgbClr val="B40404"/>
                </a:solidFill>
                <a:latin typeface="Times New Roman" pitchFamily="18" charset="0"/>
                <a:cs typeface="Times New Roman" pitchFamily="18" charset="0"/>
              </a:rPr>
              <a:t>  </a:t>
            </a:r>
          </a:p>
          <a:p>
            <a:r>
              <a:rPr lang="tr-TR" sz="2400" b="1">
                <a:solidFill>
                  <a:srgbClr val="B40404"/>
                </a:solidFill>
                <a:latin typeface="Times New Roman" pitchFamily="18" charset="0"/>
                <a:cs typeface="Times New Roman" pitchFamily="18" charset="0"/>
              </a:rPr>
              <a:t>Proje Döngüsü Yönetimi </a:t>
            </a:r>
            <a:r>
              <a:rPr lang="tr-TR" sz="2400">
                <a:latin typeface="Times New Roman" pitchFamily="18" charset="0"/>
                <a:cs typeface="Times New Roman" pitchFamily="18" charset="0"/>
              </a:rPr>
              <a:t>denmektedir.</a:t>
            </a:r>
          </a:p>
        </p:txBody>
      </p:sp>
      <p:sp>
        <p:nvSpPr>
          <p:cNvPr id="4" name="Slide Number Placeholder 3"/>
          <p:cNvSpPr>
            <a:spLocks noGrp="1"/>
          </p:cNvSpPr>
          <p:nvPr>
            <p:ph type="sldNum" sz="quarter" idx="12"/>
          </p:nvPr>
        </p:nvSpPr>
        <p:spPr/>
        <p:txBody>
          <a:bodyPr/>
          <a:lstStyle/>
          <a:p>
            <a:pPr>
              <a:defRPr/>
            </a:pPr>
            <a:fld id="{2A0AAD47-34D5-4924-88DE-F7544EDE60B2}" type="slidenum">
              <a:rPr lang="tr-TR">
                <a:latin typeface="Times New Roman" pitchFamily="18" charset="0"/>
                <a:cs typeface="Times New Roman" pitchFamily="18" charset="0"/>
              </a:rPr>
              <a:pPr>
                <a:defRPr/>
              </a:pPr>
              <a:t>9</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269875" y="476250"/>
            <a:ext cx="8640763" cy="990600"/>
          </a:xfrm>
          <a:ln>
            <a:solidFill>
              <a:srgbClr val="7F7F7F"/>
            </a:solidFill>
          </a:ln>
        </p:spPr>
        <p:txBody>
          <a:bodyPr/>
          <a:lstStyle/>
          <a:p>
            <a:pPr eaLnBrk="1" hangingPunct="1"/>
            <a:r>
              <a:rPr lang="tr-TR" sz="3600" smtClean="0">
                <a:latin typeface="Times New Roman" pitchFamily="18" charset="0"/>
                <a:cs typeface="Times New Roman" pitchFamily="18" charset="0"/>
              </a:rPr>
              <a:t>Bunları da bilmemizde fayda var …</a:t>
            </a:r>
            <a:endParaRPr lang="en-US" sz="3600" smtClean="0">
              <a:latin typeface="Times New Roman" pitchFamily="18" charset="0"/>
              <a:cs typeface="Times New Roman" pitchFamily="18" charset="0"/>
            </a:endParaRPr>
          </a:p>
        </p:txBody>
      </p:sp>
      <p:sp>
        <p:nvSpPr>
          <p:cNvPr id="94211" name="Content Placeholder 2"/>
          <p:cNvSpPr>
            <a:spLocks noGrp="1"/>
          </p:cNvSpPr>
          <p:nvPr>
            <p:ph sz="quarter" idx="1"/>
          </p:nvPr>
        </p:nvSpPr>
        <p:spPr>
          <a:xfrm>
            <a:off x="457200" y="1489075"/>
            <a:ext cx="8229600" cy="4937125"/>
          </a:xfrm>
        </p:spPr>
        <p:txBody>
          <a:bodyPr/>
          <a:lstStyle/>
          <a:p>
            <a:pPr eaLnBrk="1" hangingPunct="1"/>
            <a:r>
              <a:rPr lang="tr-TR" smtClean="0">
                <a:latin typeface="Times New Roman" pitchFamily="18" charset="0"/>
                <a:cs typeface="Times New Roman" pitchFamily="18" charset="0"/>
              </a:rPr>
              <a:t>Fizibilite Çalışması </a:t>
            </a:r>
          </a:p>
          <a:p>
            <a:pPr lvl="1" eaLnBrk="1" hangingPunct="1"/>
            <a:r>
              <a:rPr lang="tr-TR" smtClean="0">
                <a:latin typeface="Times New Roman" pitchFamily="18" charset="0"/>
                <a:cs typeface="Times New Roman" pitchFamily="18" charset="0"/>
              </a:rPr>
              <a:t>Mali Analiz</a:t>
            </a:r>
          </a:p>
          <a:p>
            <a:pPr lvl="1" eaLnBrk="1" hangingPunct="1"/>
            <a:r>
              <a:rPr lang="tr-TR" smtClean="0">
                <a:latin typeface="Times New Roman" pitchFamily="18" charset="0"/>
                <a:cs typeface="Times New Roman" pitchFamily="18" charset="0"/>
              </a:rPr>
              <a:t>Ekonomik Analiz </a:t>
            </a:r>
          </a:p>
          <a:p>
            <a:pPr lvl="1" eaLnBrk="1" hangingPunct="1"/>
            <a:r>
              <a:rPr lang="tr-TR" smtClean="0">
                <a:latin typeface="Times New Roman" pitchFamily="18" charset="0"/>
                <a:cs typeface="Times New Roman" pitchFamily="18" charset="0"/>
              </a:rPr>
              <a:t>Fayda Maliyet Analizi</a:t>
            </a:r>
          </a:p>
          <a:p>
            <a:pPr lvl="1" eaLnBrk="1" hangingPunct="1"/>
            <a:r>
              <a:rPr lang="tr-TR" smtClean="0">
                <a:latin typeface="Times New Roman" pitchFamily="18" charset="0"/>
                <a:cs typeface="Times New Roman" pitchFamily="18" charset="0"/>
              </a:rPr>
              <a:t>Hassasiyet analizleri</a:t>
            </a:r>
          </a:p>
          <a:p>
            <a:pPr lvl="1" eaLnBrk="1" hangingPunct="1"/>
            <a:r>
              <a:rPr lang="tr-TR" smtClean="0">
                <a:latin typeface="Times New Roman" pitchFamily="18" charset="0"/>
                <a:cs typeface="Times New Roman" pitchFamily="18" charset="0"/>
              </a:rPr>
              <a:t>Senaryo Analizleri</a:t>
            </a:r>
          </a:p>
          <a:p>
            <a:pPr eaLnBrk="1" hangingPunct="1"/>
            <a:endParaRPr lang="en-US"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0E2E334C-FAD6-459C-A683-3B8465796D9B}" type="slidenum">
              <a:rPr lang="tr-TR">
                <a:latin typeface="Times New Roman" pitchFamily="18" charset="0"/>
                <a:cs typeface="Times New Roman" pitchFamily="18" charset="0"/>
              </a:rPr>
              <a:pPr>
                <a:defRPr/>
              </a:pPr>
              <a:t>90</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ln>
            <a:solidFill>
              <a:srgbClr val="7F7F7F"/>
            </a:solidFill>
          </a:ln>
        </p:spPr>
        <p:txBody>
          <a:bodyPr/>
          <a:lstStyle/>
          <a:p>
            <a:pPr eaLnBrk="1" hangingPunct="1"/>
            <a:r>
              <a:rPr lang="tr-TR" sz="3600" smtClean="0">
                <a:latin typeface="Times New Roman" pitchFamily="18" charset="0"/>
                <a:cs typeface="Times New Roman" pitchFamily="18" charset="0"/>
              </a:rPr>
              <a:t>Okumak isterseniz …</a:t>
            </a:r>
            <a:endParaRPr lang="en-US" sz="3600" smtClean="0">
              <a:latin typeface="Times New Roman" pitchFamily="18" charset="0"/>
              <a:cs typeface="Times New Roman" pitchFamily="18" charset="0"/>
            </a:endParaRPr>
          </a:p>
        </p:txBody>
      </p:sp>
      <p:pic>
        <p:nvPicPr>
          <p:cNvPr id="54275" name="Picture 2"/>
          <p:cNvPicPr>
            <a:picLocks noChangeAspect="1" noChangeArrowheads="1"/>
          </p:cNvPicPr>
          <p:nvPr/>
        </p:nvPicPr>
        <p:blipFill>
          <a:blip r:embed="rId3" cstate="print"/>
          <a:srcRect/>
          <a:stretch>
            <a:fillRect/>
          </a:stretch>
        </p:blipFill>
        <p:spPr bwMode="auto">
          <a:xfrm>
            <a:off x="500063" y="2643188"/>
            <a:ext cx="2543175" cy="3600450"/>
          </a:xfrm>
          <a:prstGeom prst="rect">
            <a:avLst/>
          </a:prstGeom>
          <a:ln>
            <a:noFill/>
          </a:ln>
          <a:effectLst>
            <a:outerShdw blurRad="292100" dist="139700" dir="2700000" algn="tl" rotWithShape="0">
              <a:srgbClr val="333333">
                <a:alpha val="65000"/>
              </a:srgbClr>
            </a:outerShdw>
          </a:effectLst>
        </p:spPr>
      </p:pic>
      <p:pic>
        <p:nvPicPr>
          <p:cNvPr id="54276" name="Picture 3"/>
          <p:cNvPicPr>
            <a:picLocks noChangeAspect="1" noChangeArrowheads="1"/>
          </p:cNvPicPr>
          <p:nvPr/>
        </p:nvPicPr>
        <p:blipFill>
          <a:blip r:embed="rId4" cstate="print"/>
          <a:srcRect/>
          <a:stretch>
            <a:fillRect/>
          </a:stretch>
        </p:blipFill>
        <p:spPr bwMode="auto">
          <a:xfrm>
            <a:off x="3214688" y="1857375"/>
            <a:ext cx="2543175" cy="3600450"/>
          </a:xfrm>
          <a:prstGeom prst="rect">
            <a:avLst/>
          </a:prstGeom>
          <a:ln>
            <a:noFill/>
          </a:ln>
          <a:effectLst>
            <a:outerShdw blurRad="292100" dist="139700" dir="2700000" algn="tl" rotWithShape="0">
              <a:srgbClr val="333333">
                <a:alpha val="65000"/>
              </a:srgbClr>
            </a:outerShdw>
          </a:effectLst>
        </p:spPr>
      </p:pic>
      <p:pic>
        <p:nvPicPr>
          <p:cNvPr id="54277" name="Picture 4"/>
          <p:cNvPicPr>
            <a:picLocks noChangeAspect="1" noChangeArrowheads="1"/>
          </p:cNvPicPr>
          <p:nvPr/>
        </p:nvPicPr>
        <p:blipFill>
          <a:blip r:embed="rId5" cstate="print"/>
          <a:srcRect/>
          <a:stretch>
            <a:fillRect/>
          </a:stretch>
        </p:blipFill>
        <p:spPr bwMode="auto">
          <a:xfrm>
            <a:off x="6143625" y="1500188"/>
            <a:ext cx="2543175" cy="360045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pPr>
              <a:defRPr/>
            </a:pPr>
            <a:fld id="{34074D5E-3556-43E1-B3ED-EC8F155724B0}" type="slidenum">
              <a:rPr lang="tr-TR">
                <a:latin typeface="Times New Roman" pitchFamily="18" charset="0"/>
                <a:cs typeface="Times New Roman" pitchFamily="18" charset="0"/>
              </a:rPr>
              <a:pPr>
                <a:defRPr/>
              </a:pPr>
              <a:t>91</a:t>
            </a:fld>
            <a:endParaRPr lang="tr-T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Box 6"/>
          <p:cNvSpPr txBox="1">
            <a:spLocks noChangeArrowheads="1"/>
          </p:cNvSpPr>
          <p:nvPr/>
        </p:nvSpPr>
        <p:spPr bwMode="auto">
          <a:xfrm>
            <a:off x="1403350" y="4724400"/>
            <a:ext cx="4189413" cy="923925"/>
          </a:xfrm>
          <a:prstGeom prst="rect">
            <a:avLst/>
          </a:prstGeom>
          <a:noFill/>
          <a:ln w="9525">
            <a:noFill/>
            <a:miter lim="800000"/>
            <a:headEnd/>
            <a:tailEnd/>
          </a:ln>
        </p:spPr>
        <p:txBody>
          <a:bodyPr wrap="none">
            <a:spAutoFit/>
          </a:bodyPr>
          <a:lstStyle/>
          <a:p>
            <a:r>
              <a:rPr lang="tr-TR" sz="1800" i="1">
                <a:latin typeface="Times New Roman" pitchFamily="18" charset="0"/>
                <a:cs typeface="Times New Roman" pitchFamily="18" charset="0"/>
              </a:rPr>
              <a:t>Teşekkürler…</a:t>
            </a:r>
          </a:p>
          <a:p>
            <a:endParaRPr lang="tr-TR" sz="1800">
              <a:latin typeface="Times New Roman" pitchFamily="18" charset="0"/>
              <a:cs typeface="Times New Roman" pitchFamily="18" charset="0"/>
            </a:endParaRPr>
          </a:p>
          <a:p>
            <a:r>
              <a:rPr lang="tr-TR" sz="1800">
                <a:latin typeface="Times New Roman" pitchFamily="18" charset="0"/>
                <a:cs typeface="Times New Roman" pitchFamily="18" charset="0"/>
              </a:rPr>
              <a:t>Bülent Açıkgöz, </a:t>
            </a:r>
            <a:r>
              <a:rPr lang="tr-TR" sz="1800">
                <a:latin typeface="Times New Roman" pitchFamily="18" charset="0"/>
                <a:cs typeface="Times New Roman" pitchFamily="18" charset="0"/>
                <a:hlinkClick r:id="rId3"/>
              </a:rPr>
              <a:t>bulent.acikgoz@undp.org</a:t>
            </a:r>
            <a:r>
              <a:rPr lang="tr-TR" sz="1800">
                <a:latin typeface="Times New Roman" pitchFamily="18" charset="0"/>
                <a:cs typeface="Times New Roman" pitchFamily="18" charset="0"/>
              </a:rPr>
              <a:t> </a:t>
            </a:r>
          </a:p>
        </p:txBody>
      </p:sp>
      <p:sp>
        <p:nvSpPr>
          <p:cNvPr id="8" name="Slide Number Placeholder 7"/>
          <p:cNvSpPr>
            <a:spLocks noGrp="1"/>
          </p:cNvSpPr>
          <p:nvPr>
            <p:ph type="sldNum" sz="quarter" idx="12"/>
          </p:nvPr>
        </p:nvSpPr>
        <p:spPr/>
        <p:txBody>
          <a:bodyPr/>
          <a:lstStyle/>
          <a:p>
            <a:pPr>
              <a:defRPr/>
            </a:pPr>
            <a:fld id="{3B475368-8CB4-4724-852D-F08705DF500C}" type="slidenum">
              <a:rPr lang="tr-TR"/>
              <a:pPr>
                <a:defRPr/>
              </a:pPr>
              <a:t>92</a:t>
            </a:fld>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45125</TotalTime>
  <Words>3671</Words>
  <Application>Microsoft Office PowerPoint</Application>
  <PresentationFormat>Ekran Gösterisi (4:3)</PresentationFormat>
  <Paragraphs>1220</Paragraphs>
  <Slides>92</Slides>
  <Notes>38</Notes>
  <HiddenSlides>0</HiddenSlides>
  <MMClips>0</MMClips>
  <ScaleCrop>false</ScaleCrop>
  <HeadingPairs>
    <vt:vector size="4" baseType="variant">
      <vt:variant>
        <vt:lpstr>Tema</vt:lpstr>
      </vt:variant>
      <vt:variant>
        <vt:i4>1</vt:i4>
      </vt:variant>
      <vt:variant>
        <vt:lpstr>Slayt Başlıkları</vt:lpstr>
      </vt:variant>
      <vt:variant>
        <vt:i4>92</vt:i4>
      </vt:variant>
    </vt:vector>
  </HeadingPairs>
  <TitlesOfParts>
    <vt:vector size="93" baseType="lpstr">
      <vt:lpstr>Office Theme</vt:lpstr>
      <vt:lpstr>Proje Döngüsü Yönetimi ve Mantıksal Çerçeve Yaklaşımı</vt:lpstr>
      <vt:lpstr>         İlk Bakışta UNDP Türkiye</vt:lpstr>
      <vt:lpstr>Slayt 3</vt:lpstr>
      <vt:lpstr>Proje</vt:lpstr>
      <vt:lpstr>Slayt 5</vt:lpstr>
      <vt:lpstr>Slayt 6</vt:lpstr>
      <vt:lpstr>Slayt 7</vt:lpstr>
      <vt:lpstr>     Projelerin (Ortak) Başarısızlık Nedenleri</vt:lpstr>
      <vt:lpstr>Slayt 9</vt:lpstr>
      <vt:lpstr>Slayt 10</vt:lpstr>
      <vt:lpstr>Slayt 11</vt:lpstr>
      <vt:lpstr>Slayt 12</vt:lpstr>
      <vt:lpstr>Slayt 13</vt:lpstr>
      <vt:lpstr>Slayt 14</vt:lpstr>
      <vt:lpstr>Slayt 15</vt:lpstr>
      <vt:lpstr>Slayt 16</vt:lpstr>
      <vt:lpstr>Slayt 17</vt:lpstr>
      <vt:lpstr>Slayt 18</vt:lpstr>
      <vt:lpstr>Slayt 19</vt:lpstr>
      <vt:lpstr>Amacı belirlemek için çözeceğiniz sorunu belirlemeniz lazım. Nasıl?</vt:lpstr>
      <vt:lpstr>Slayt 21</vt:lpstr>
      <vt:lpstr>Slayt 22</vt:lpstr>
      <vt:lpstr>Sorun Ağacı</vt:lpstr>
      <vt:lpstr>Slayt 24</vt:lpstr>
      <vt:lpstr>Konfeksiyon sektörünün satışları düşüyor</vt:lpstr>
      <vt:lpstr>Örnek</vt:lpstr>
      <vt:lpstr>Rakamsallaştıralım … (her zaman kolay değil)</vt:lpstr>
      <vt:lpstr>İleriye bakalım … (varsayımlara giriş!)</vt:lpstr>
      <vt:lpstr>Yine rakamsallaştıralım…</vt:lpstr>
      <vt:lpstr>Slayt 30</vt:lpstr>
      <vt:lpstr>Slayt 31</vt:lpstr>
      <vt:lpstr>Slayt 32</vt:lpstr>
      <vt:lpstr>Slayt 33</vt:lpstr>
      <vt:lpstr>Slayt 34</vt:lpstr>
      <vt:lpstr>Slayt 35</vt:lpstr>
      <vt:lpstr>Slayt 36</vt:lpstr>
      <vt:lpstr>Slayt 37</vt:lpstr>
      <vt:lpstr>Slayt 38</vt:lpstr>
      <vt:lpstr>Sorun ağacından çözüm ağacına …</vt:lpstr>
      <vt:lpstr>Slayt 40</vt:lpstr>
      <vt:lpstr>Çözüm yöntemlerinin analizi</vt:lpstr>
      <vt:lpstr>Çözüm yöntemlerinden, spesifik faaliyetlere – Strateji Analizi</vt:lpstr>
      <vt:lpstr>Slayt 43</vt:lpstr>
      <vt:lpstr>Slayt 44</vt:lpstr>
      <vt:lpstr>Slayt 45</vt:lpstr>
      <vt:lpstr>Slayt 46</vt:lpstr>
      <vt:lpstr>Slayt 47</vt:lpstr>
      <vt:lpstr>Slayt 48</vt:lpstr>
      <vt:lpstr>Slayt 49</vt:lpstr>
      <vt:lpstr>Slayt 50</vt:lpstr>
      <vt:lpstr>  Göstergeler ve Doğrulama Kaynakları</vt:lpstr>
      <vt:lpstr>Göstergelerin Gerekli Öğeleri</vt:lpstr>
      <vt:lpstr>Slayt 53</vt:lpstr>
      <vt:lpstr>Slayt 54</vt:lpstr>
      <vt:lpstr>Mantıksal Çerçevenin Neresindeyiz?</vt:lpstr>
      <vt:lpstr>Mantıksal Çerçevenin Neresindeyiz?</vt:lpstr>
      <vt:lpstr>Mantıksal Çerçevenin Neresindeyiz?</vt:lpstr>
      <vt:lpstr>Genel Hedef Göstergesi</vt:lpstr>
      <vt:lpstr>Özel Hedef Göstergeleri</vt:lpstr>
      <vt:lpstr>Sonuç için Gösterge </vt:lpstr>
      <vt:lpstr>Slayt 61</vt:lpstr>
      <vt:lpstr>Slayt 62</vt:lpstr>
      <vt:lpstr>Slayt 63</vt:lpstr>
      <vt:lpstr>Slayt 64</vt:lpstr>
      <vt:lpstr>  Varsayımların mantıksal çerçeve  matrisine yerleştirilmesi</vt:lpstr>
      <vt:lpstr>Örnek</vt:lpstr>
      <vt:lpstr>Slayt 67</vt:lpstr>
      <vt:lpstr>Slayt 68</vt:lpstr>
      <vt:lpstr>Slayt 69</vt:lpstr>
      <vt:lpstr>Slayt 70</vt:lpstr>
      <vt:lpstr>Faaliyet Planı</vt:lpstr>
      <vt:lpstr>Faaliyet Planı</vt:lpstr>
      <vt:lpstr>Faaliyet Planı</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Sürdürülebilirlik</vt:lpstr>
      <vt:lpstr>Bunları da bilmemizde fayda var …</vt:lpstr>
      <vt:lpstr>Okumak isterseniz …</vt:lpstr>
      <vt:lpstr>Slayt 92</vt:lpstr>
    </vt:vector>
  </TitlesOfParts>
  <Company>Hasret Export Import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 DÖNGÜSÜ YÖNETİMİ  VE  MANTIKSAL ÇERÇEVE YAKLAŞIMI EĞİTİMİ</dc:title>
  <dc:creator>..</dc:creator>
  <cp:lastModifiedBy>tubitak.114k504</cp:lastModifiedBy>
  <cp:revision>3684</cp:revision>
  <dcterms:created xsi:type="dcterms:W3CDTF">2007-03-22T17:48:54Z</dcterms:created>
  <dcterms:modified xsi:type="dcterms:W3CDTF">2017-08-12T16:55:49Z</dcterms:modified>
</cp:coreProperties>
</file>