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4" r:id="rId3"/>
    <p:sldId id="301" r:id="rId4"/>
    <p:sldId id="293" r:id="rId5"/>
    <p:sldId id="305" r:id="rId6"/>
    <p:sldId id="294" r:id="rId7"/>
    <p:sldId id="297" r:id="rId8"/>
    <p:sldId id="299" r:id="rId9"/>
    <p:sldId id="300" r:id="rId10"/>
    <p:sldId id="307" r:id="rId11"/>
    <p:sldId id="308" r:id="rId12"/>
    <p:sldId id="313" r:id="rId13"/>
    <p:sldId id="311" r:id="rId14"/>
    <p:sldId id="314" r:id="rId15"/>
    <p:sldId id="298" r:id="rId1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llanmörkt format 4 - Dekorfärg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llanmörkt format 4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1620" y="84"/>
      </p:cViewPr>
      <p:guideLst>
        <p:guide orient="horz" pos="2160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13A7F-5B5C-458C-8C58-241129839619}" type="datetimeFigureOut">
              <a:rPr lang="en-GB" smtClean="0"/>
              <a:pPr/>
              <a:t>27/02/2018</a:t>
            </a:fld>
            <a:endParaRPr lang="tr-TR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1A6912-2D65-4C1A-BF58-3AF13D0D4FE9}" type="slidenum">
              <a:rPr lang="en-GB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615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8-02-11T14:16:05.912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C9AF26F5-106F-410B-B931-1C9A6237E1C8}" emma:medium="tactile" emma:mode="ink">
          <msink:context xmlns:msink="http://schemas.microsoft.com/ink/2010/main" type="inkDrawing" rotatedBoundingBox="14019,7918 14128,11293 11915,11365 11805,7990" shapeName="Other"/>
        </emma:interpretation>
      </emma:emma>
    </inkml:annotationXML>
    <inkml:trace contextRef="#ctx0" brushRef="#br0">463 692 27,'-15'-5'13,"3"1"7,9 2-14,0-3-4,0 3 0,-2-5-2,-1-6 0,-3-4-4,-3-10 0,0-4 1,1-6 0,-1-1 1,-3-3 1,0 1 1,1-8 0,2 1 0,3 3 0,0 2-1,4 3 0,2-1 0,3 7 1,-3 7 0,3-1 0,-3 12 0,0-1 0,3 8-5,3-1 0,3 7 4,0 4 1,2 11 0,-2 16 1,3 8-1,-3 18 0,0 9-1,-3 4 0,0 5 0,-3-7 1,-3-9 4,0-13 1,0-6-1,0-7 0,-3-5-3,-3-6 1,0-3-2,1-1 0,-4-5 0,0-5 1,-3-1-3,4-1 0,-1-8 2,0-5 0,-3-9-1,7-4 1,-1-8 0,3-6 1,3 1 2,3 0 1,3-3-3,0 1 1,0 2-1,3-3 0,0 5 0,-1 5 0,4 6-4,-6 4 1,0 3-4,0 4 0,0 2 0,0 2 1,0 1 0,0 1 0,0 3 6,-3 0 0,0 0 2,0 2 1,0 0-3,-3 0 1,-6 4 1,-3 5 1,-5 2-3,2 2 1,-6 0-2,1 0 0,-4-2 2,4-4 0,-1-5-1,4 3 1,2 1-2,3-4 0,3-2-2,4 3 0,2-3 1,6-3 1,5-1 1,4 0 0,9-3-1,2-6 0,9 0-1,7 2 1,11 0-1,8-5 1,1 1 1,-3-3 0,0-2-2,-4 3 0,-5-1 2,-3 3 0,-5-1-2,-4 7 1,-9 1 1,-5 3 0,-6 1 5,-4-1 1,-5 1-11,-12 2 0,-5 0 3,-7-1 0,-9 1 0,-8 2 1,-9 2 0,-3 3 1,-9 1-1,-2 3 0,2 4 0,3 1 1,3 3-1,3-1 1,6-5-1,9 0 0,5-2 0,7-3 1,2 3-3,6-5 0,1 1 1,5-5 0,6-2 2,9-1 0,5-5 0,7-1 1,2 0-1,7-2 0,8 0-1,6 0 1,3 4-2,3-2 0,0 1 0,-3 1 0,-3 3 0,-3-3 0,-9 0 1,-5 3 0,-7 2 9,-5 0 1,-3-3-7,-4-1 0,-8-1-3,-11-4 1,-4 2-3,-3 0 0,-5-2 0,-9 3 1,-4 1-1,-2 0 1,-6 5 0,3 2 0,3 5 0,6 1 0,2-1 1,7-1 1,5-2-3,3 3 0,4-1-4,5 0 1,3 3 5,9 0 1,2-3-2,13 0 0,11 1 2,9-5 0,9 2-1,3-4 1,6 0-1,8-5 0,4 5 0,8 0 0,-8 2 0,-1-3 0,-2 3 0,2-2 0,1 4 0,-1-2 1,-5 5-2,-7-1 1,-5 1 0,-6 1 0,-6 1 0,-5-1 1,-7-1-2,0-1 1,-8-2 7,-9 3 1,-9-1-4,-6 1 0,-9-1-6,-12 3 0,-11 1 1,-9-1 1,-6 2-1,-8-3 1,-1 3-2,3 0 0,3 0 2,6-2 0,-3-1 0,9-1 0,6-1 0,6-2 1,5 0 0,3-2 0,4 0-3,5 0 1,3 0-2,3 0 0,6 0 2,6 0 0,9 3 0,6-1 1,5-4-1,9 2 0,6-3 1,15 3 1,12-2-1,2-7 0,4 5-2,5 2 1,6 0 1,0-3 1,-9-1 0,-2-1 0,-7 2-2,1 1 1,-3 2-1,-4 0 1,-5 2-1,-6 0 1,-6 0 0,-6 0 0,-6 4 0,-2-2 0,-7 3 0,-5-1 0,-3 1-1,-4-3 0,-5 2 3,-6 1 1,-9-1-3,-8 0 1,-10 3 1,-11-5 0,-12-2-4,-8-2 0,-7-2 4,-8 1 1,-13-3-3,4-1 0,3 5 0,-3 2 0,-1 0 0,-5 0 0,9 0 1,6 0 0,5 0-2,1 0 1,2 2 0,3-2 1,1 0-2,5 0 1,3 0 0,6-2 0,3 0-1,3 0 1,3-1-1,5 1 1,1-2 0,3-3 0,2 3 1,4-1 1,5 1-3,1-1 0,2 3 1,0 0 0,3 0 0,1-3 0,-1 3 1,0 0 0,0 2-2,4-2 0,-1 2 0,3 0 1,0-2-2,-3 2 1,3 0 0,1-3 1,-1 3-2,0 0 1,-3 0 0,0 0 1,3 3-1,0-3 0,1 2 2,-1 0 0,3 0-2,0-2 1,0 0-2,0 2 0,0-2 2,3 0 1,0 0 2,0 0 1,-3-2-5,0 0 1,0 0 3,3 0 0,0 2-4,-3-3 0,3 3-2,0 0 1,0 0 1,-3 5 0,-3 4 1,4 4 1,-1 2-1,0 10 1,0 1-1,3-2 1,-3 3-2,3 1 1,0-1-1,0-5 1,-3 0 0,3-2 1,-3 2-1,0 0 0,3 4 0,0 5 0,0 8 0,0 1 0,0 9 0,0 1 0,3 1 1,3 2 0,0 0-2,0-3 0,2 3 1,-2 7 0,0-5 0,-3 0 1,0 0-1,0 0 0,0-2 4,0-3 1,0 3-6,0-9 1,0-4 0,0-5 1,-1 0 0,1-6 0,0 0-3,-3-3 1,3-2 1,0-2 0,0 2 0,0 3 1,-3-3-2,6 5 1,-3-1 0,0 3 1,0-4-2,0 8 0,-3-6 0,-3-5 1,3-2 0,0-7 1,0 1-3,0-8 0,0 3 6,0-4 0,0 2-3,-3-9 0,-3-5-2,0-8 0,-3-15 2,0-10 0,1-10-1,-1-7 0,0-7 1,0-2 0,-3-2 0,4 4 0,-1 3-2,-3-3 0,0 5 0,1-2 1,-1-10 0,0 5 0,-3-22 1,4 12 1,2 8-2,0 8 0,3 8 0,3 1 1,0 12-1,3 2 1,0 4-2,3 2 0,0 0 0,-3 1 0,3 1 0,0 1 1,0-3-1,0 7 1,-3 2 0,3 1 0,0-1 0,0 4 1,0 1-2,0-3 1,-3 7 2,0-2 0,0-2-2,0-1 0,0 5 0,-3 0 1,3-4 0,0 2 0,0 4-3,-3-2 1,3 2 2,0 0 0,-3 3-2,3-1 0,0 3 1,0-3 0,-3 3-2,3-1 1,0 3 0,0 0 0,0 0 1,0-1 0,0 1 1,0 2 0,0-2-1,0-2 0,0-1 0,0 1 0,0-3-1,0-4 1,-3 2 0,3-2 1,0-2-1,0 2 0,0 2-1,-3 0 0,0 1 1,3 1 0,0 0 0,0 1 1,-3-1-2,6 3 1,-3 2-2,0-1 1,0 1 0,0 0 0,0 0 0,0 2 1,0 0-1,0 0 1,6 4-1,0 3 0,0 4 1,0 6 0,-1 12 0,-2 9 0,0 12-1,0 3 0,3-2 1,-3-3 0,3-6 0,0-7 0,0-4 0,0-7 1,-4-4 1,1-2 0,0-3-4,0-4 1,0 0 1,-3-4 0,0 2 0,0-5 0,0 0 1,0 1 1,0-1 0,0-4 0,0 0 3,0 0 1,0-2-5,0-5 0,0-4 1,-3-8 1,0-8-4,0-2 0,0-1 0,1-3 0,2 0 0,0 0 1,0 0-1,0 2 0,0 4 1,0 5 0,0 5-1,0 3 0,0 3 1,0 0 0,2 3-1,1 3 0,0 1-2,0 2 1,0 2 2,3 2 1,0 9-3,3 9 1,0 6 1,2 14 1,-2 8-1,-3 12 1,-3 8-2,0 5 0,0 1 0,0-1 1,-3 0 1,0-3 1,0-4-3,0 5 0,0-5 1,0-7 1,0 1-1,0-5 1,0 4-1,0 7 1,0 0-1,0 5 0,0 4 0,0 2 0,0 4-1,0-1 1,0-5 1,0-12 0,3-3-2,0-5 1,0-7 0,0-4 1,-1-2-1,-2-2 0,3-7-1,0 0 0,0 0 1,0-4 1,0 1-2,0 1 1,-3 0 0,6 0 0,0 0 0,3 2 1,-1 2-2,-2-4 1,0-5 0,0 1 0,3-5-1,-6-2 1,3-3 0,-3-4 1,2 1-1,-2-8 1,-3 3-2,0-5 1,0 5 0,0-9 1,0 0 0,0 7 0,0-7-3,0 0 0,0 0 3,0-2 0,-3-14-1,1-6 1,-1-22-2,0-11 0,-6-26 0,-3-21 0,0-14 1,-2-17 0,-4-1-3,0-5 1,4 5 3,-1 11 0,-3 17 0,7 11 0,-1 16 1,3 13 1,0 15-4,3 9 1,1 12 1,-1 3 1,3 7-6,0 5 1,0 4 1,3 4 0,0 5 2,3 13 1,0 16-1,0 8 1,3 18-4,-3 17 1,-1 14 4,1 11 1,-3 8-4,0 9 1,0-4 0,0 0 0,0-2-2,-3-7 1,1-4 3,-1-7 0,3-5-2,0-5 0,3-10 0,-1-2 0,4-4 0,0-10 0,3 1 0,0-4 1,-3-3-1,0-6 1,-1-5-1,4-2 0,-3-2-1,0-5 0,0-2 1,0-2 0,-3-2-1,0 0 1,0 4 1,0-4 0,-1-5-2,1 5 1,0-2 0,-3-5 1,0-4-2,0 0 1,0-5 2,0 1 1,0-5-1,3-5 1,0-17-3,3-15 1,6-14-1,-3-8 1,-1 4-2,1 2 1,0-11-2,0 7 1,-3-5-1,0-2 1,-1 7 0,-5 4 1,3 7 1,0 15 0,-3 4 1,0 10 1,0-3-3,0 11 1,0 0-4,0 3 1,0-1 2,0 9 0,0 7-3,-3 13 1,0 18 2,-2 8 0,-1 16-1,-6 2 1,0-4 0,1-3 1,-1-8 0,0-7 1,0-4 0,1-10 1,2-1-3,0-2 1,0-5 1,0-9 0,0 0 1,1-6 0,-1-7-4,0-7 1,0-8-1,0-12 0,1-10 0,-1-5 0,3-9 1,0-6 1,3 4-1,0-2 0,3 7-1,0 6 1,0 7 0,0 6 0,0 5-1,0 6 0,0 7-2,0 2 1,0 0-2,0 3 1,0 6 3,0 11 0,3 13 0,0 18 0,0 13-2,0 7 0,-3 6 3,0 0 1,3-4-2,0-5 0,0-6 0,3-6 0,-1-8 0,-2-4 0,0-6-1,3-7 1,-3-4 1,0-3 0,0-2-1,-3-6 1,0-3 1,0 3 0,0-3-1,0-4 1,-3-6-2,0-3 1,0-4-2,-3-7 1,0 0-1,4-6 0,-1 1 2,0-3 0,0 1-3,0 1 1,3 2-2,0 4 0,0 2 2,0 5 0,0 2-2,0 2 1,0 3 1,0 3 1,0 8-1,-3 6 1,0 6-1,3 8 1,-3 3 0,3-1 1,0-3-1,0-9 0,0-1 1,0-1 0,0-4 1,0-3 1,0-4-1,0-10 1,0-8-3,0-15 1,-3-8-2,0-12 1,0-22 0,0-6 0,0-5 0,-3-8 1,1 6 0,-1 0 0,-3 7 0,0 2 0,0 9 0,0 1 1,4-3-3,-4 2 1,3-5 0,3 9 0,3 3-1,0 5 1,0 6 0,0 4 0,3 6-1,0 5 1,0 4 0,-3 7 1,3 6-1,0 3 0,-3 4-1,3 4 0,-3 0-6,3 1 1,-1 6 5,4 4 0,3 5 3,0 9 1,0 10-4,0 12 0,-4 8 1,1 18 1,0 11-1,-3-2 1,0 0-2,0 2 0,-3-4 0,0-5 1,0-6 1,0-7 0,-3-7-2,0 1 0,3-5 2,0-2 0,-3 0-1,3 4 1,0-4-1,3-3 1,0-3-2,0-6 1,0-3-2,3-5 0,0-2 0,0-7 1,-1-6 3,1-1 0,0-6-2,0-2 1,0 0 2,-3 2 1,0-5 0,0 5 1,-3 0-3,3-2 1,-3 0-4,0-3 1,0 12-2,-3 0 1,3 8-1,-3 3 1,0 6 1,0 5 0,0 1-2,0 3 0,0 1 3,0-1 0,0-5-2,3-6 1,0-4 0,0-1 0,3-1 0,0-3 0,3-2-1,0 2 1,3-2-2,5-2 0,-2 0 0,9-2 1,2-1-1,4 3 1,2-2 0,3-1 0,3-1 0,-2-8 1,-1 1 0,3-2 1,1-3 0,-4-2 1,3 1-3,0-3 1,-5-3-1,-4 5 1,-5 3 2,-7 1 0,-2 3 5,-3 0 1,-6 0-8,-3 0 1,-3 2-4,-12-3 1,-2 3 0,-7-2 1,-5 0 1,-6 0 0,-1-3-1,-2 1 1,-6-3 0,-3-1 1,3 3 1,3-1 1,3 6-3,5 2 0,7 0-1,5 0 1,4 3-4,5 1 0,3 5 3,6-2 0,3 4-1,6 5 1,6-3-1,9-1 1,5-1 4,9-7 1,6 1-2,3-7 1,6 0-3,3 0 0,12-4-1,2-1 0,-2 1 1,-3-1 0,-1-1-1,-2 4 1,0-3 0,-1 5 1,4 7-1,-3-5 0,-1 11-1,-5-4 1,0 2 1,-3 2 0,3-6-2,-3-1 1,-3 3 0,-6-2 0,-6-1-1,-2-3 1,-7 1 1,0-2 0,-5 0-2,-6-2 1,-1 3 0,-2-1 1,-3 2 1,-3-8 0,0 8-1,-1-4 0,-5 0-1,-2-4 1,-4-1-3,-3 1 1,-9 0-3,-8-3 1,-9 3 2,-4-3 0,-2 5 1,-3-5 0,-3 5-4,-3-2 0,6 1 12,3 1 1,6-2-7,9-1 0,5 3-2,6-2 1,1 4-5,5-2 1,6 2 2,3-3 0,6 6 1,8-1 0,4 2 0,11 1 0,7 6 0,5-3 1,9-3-2,8 6 1,1-5 0,0 3 1,-3-2-2,-4-3 1,1-2-1,0-10 1,-3 1 0,0 3 1,-3-3-1,-6-2 0,-6 3 0,-2-1 1,-7-4-1,-5 7 1,-4-1 0,-5 3 0,0 0 1,-3 0 0,-4 2-3,1 0 1,-3 0-1,0-3 1,-3 3-1,0-2 1,0 2-4,0-2 0,0 0 3,0 2 1,-3-7 1,-3 1 0,3-5 0,-2 0 1,-1-5-1,0-4 1,3-4-2,0-5 1,0-4-2,0-4 0,0 0-3,0-5 1,0-2 2,0 6 1,0 10-1,-2 3 0,-1 1-1,-3 9 1,0 1 2,-3 8 0,-2 1-1,-1 8 0,-3 5-2,-2 8 1,-4 1 3,1 6 0,-4 1-4,-2 2 1,-3 3 3,2 4 0,-2 0-3,3 2 1,-1-6 0,1-5 1,2 0-1,4-6 1,0 2-2,-4-1 0,4-5 0,-1-3 0,4-3 4,2 1 0,3-4-1,3-3 1,4-2-5,2-5 1,3-3 2,3-12 0,3-4-2,3-5 0,5-2 1,4 0 0,3 3 0,-1 3 0,1 3-1,-3 5 0,-1-3-3,1 7 0,-3 0 2,0 2 1,-7 2 0,1 4 1,0-1 2,0 1 1,-3 1-1,-3 4 1,-6-4-1,-6 4 1,-5 2-2,-13 7 1,-5 4-1,-6 7 1,-6 8-3,-6 3 1,-3 0 0,-5 2 0,5 0-1,6-4 0,6-3-2,3-6 1,6 0 0,5-7 0,1-4 3,5-3 1,7-1-2,2-3 0,3-4-3,6-7 0,4-7 3,2-3 1,2-1-2,4 0 0,0 0 1,0 3 0,3-3 1,-3 2 0,0 3 0,-1 4 0,-2 2-1,-3 0 1,-3 0-4,-2 3 1,-4 1 1,-9 5 0,-5 5 1,-10 3 1,-2 6 0,-6-1 1,0 2-1,0 3 1,3 2-2,2-3 0,1-1 0,0 1 0,6-1 0,2 1 1,4-6 0,2-2 0,6-2-2,4-1 0,2-3 0,3-6 1,3-5 0,3-6 1,6-5-2,0-8 1,6-1 0,2-1 1,1 0 0,0 5 0,-1 4-1,-2 3 0,-3 1 0,0 3 0,-3 4-2,-4 3 1,-4 3-5,-7 12 0,-12 15 5,-8 5 0,-9 6 4,-9 3 0,0-1 2,3-2 1,3-6-2,5-7 0,7-4-2,2-5 0,7 0-2,5-4 1,3-2-6,4-3 0,-1 3 2,3-7 0,3-5 3,3-1 0,6-1-1,0-4 1,3 0-1,-1-2 1,1-1 1,0-1 0,3 0-2,-3 1 1,-4 3 0,4 3 1,-3 1-1,-3 3 1,0-1-5,0 1 0,-3 8 6,3 5 0,-3 9-3,3 1 0,0 3 2,3 0 0,0 5-3,2-9 0,4-3 2,3 0 0,2 1 1,4-3 0,2 0-1,4 0 0,2-6 1,1-3 1,5 1-2,3-5 1,6-2-2,3-3 1,6 5 0,0-4 0,0 2 0,-1-3 0,-2-1 1,0 3 0,6-1-2,0 2 1,0-3-1,-1-1 1,16-5 0,-12 2 1,-9 0-1,-9 5 0,-9 4-1,-6-5 1,-5 3 0,-3 0 0,-1 0 1,-2 2 1,0 2-3,-4-2 1,4 2 0,0-2 1,-4 0-3,1 2 1,-3 3 0,0-5 1,-3 2 1,0-2 0,-4-2 2,-2 2 0,0 0-4,-5-5 0,-7 3 0,-3 0 0,-5 0 1,-4 0 1,1-5 1,-1 5 0,1 0-1,5 2 0,3 0-2,4-5 0,2 10-5,0-8 1,3 3 3,3 0 0,6 5 3,6-3 0,6-2 1,5 4 1,15-1 0,4 1 0,5-2-4,6 3 0,-3-3 0,2-2 0,-2 0 2,0-2 0,-3-1-3,-2-1 1,-1 2 2,-6-3 1,-3 5-2,-5-4 1,-4-3 0,-2 5 1,-4 0-1,-5 2 0,0-4-1,-3-1 1,-4 5 0,1-2 0,0 2-1,-6 0 1,3-2-1,-3 2 0,6-2-1,0-1 0,-3-3 1,3 1 0,-3 3 0,0-2 1,0-3 1,-1 0 0,1 3-4,0 0 1,-3-1 1,3 1 0,-3 4-1,0-2 0,0 6-3,0-4 1,0 0 2,0-2 1,0 6-1,3-6 0,-3 2 1,3-2 0,0-3 0,-3 5 1,3-2 0,-3 2 1,0 0 1,0-2 0,0 0-2,-6-3 1,-3 1-4,-8 0 0,-7-10 2,-14 3 1,-9-2 4,-3 0 0,0 2-1,0 4 0,-3 3-4,4 0 0,2-1-2,-3-1 1,6 1-1,2 1 1,7 2-1,6 2 1,5-3-1,7 3 0,2 0-2,3 0 0,1 0 2,8 0 1,3 0 0,11 5 1,4-1 0,11 1 1,10-1-1,5 0 0,3-4 0,6 3 0,6 1-1,8 0 0,4-4-1,2 0 0,-8 0-1,-3-2 1,-7 0 2,-5 0 0,-8-3 2,-7 3 0,-9 0 2,-5 0 0,-3 0 3,-4-1 1,-11 1-11,-8-2 1,-7 2 2,-11-1 0,-7 1 0,-11-2 0,-9-1-1,-2 3 0,-7 2 0,-3 5 0,-5 1 0,-7 3 0,7-2 2,2 1 0,7-1-2,5 4 1,6 0 0,6-2 1,12-5-2,11 3 1,4-3-4,2 1 1,3-5-2,6 2 1,3-2 4,9 2 1,6-4 0,3 0 0,5-3 0,7 1 0,8 2-1,6-5 1,0 0-2,3-1 1,0-3-1,-3 2 0,-3 2-1,-2 3 1,-4 4-2,-6 0 0,-5 2 3,-6 2 1,-7 3 1,-2 4 1,-6 4-2,-6 1 1,-2 1-2,-4 3 0,-3-2 0,1 4 1,-7-2-2,3-3 1,4-1 0,-1-3 0,3-2-2,3-2 1,4-3-2,-1-1 0,6-1 10,0-4 0,6-2-5,2-5 1,4-4-4,0-4 1,3-5-1,-1-6 1,-2-5 1,0 0 0,-3-2-2,-4 2 0,-2 3 0,-3 3 0,-3 3 2,0 5 1,-8-1-6,-4 7 1,-8 7 3,-7 4 1,-11 6-3,0 7 1,0 3 1,0 2 1,0 1 0,2-1 1,4 2-2,9-7 0,2 0 0,7-4 1,-1-2-4,3-1 1,4 1 0,2-7 0,3 0 3,3-2 0,0-1-4,3 1 1,0 0 2,3-2 0,0-1 0,0 3 0,3 0 0,0 0 0,-3-1 0,0 1 1,-3 0 5,0 2 1,0-2-8,-6-5 1,-3 1 1,-6-1 0,-8-2 0,-13-2 0,-5-2-1,-3 0 1,-3 2 0,-3 2 0,-5 4 0,2 3 0,0 2-2,6 2 0,6 3 1,6-1 0,8 1-2,7-3 0,2 0-2,6 0 1,6 1 1,6-3 0,9 4 2,6 0 1,11-4 0,9 0 0,7-2-1,5 2 1,5 2-2,7 5 0,3 2 0,5 2 0,1-2-2,-4 6 1,1-2 2,3 0 1,-1 1-2,1-1 1,-10 0-1,-5-2 0,-6-2 1,-6 0 1,-5-3-3,-4-4 1,-9-2 2,-5 5 0,-3-3 7,-6-4 0,-9 0-11,-9-3 1,-12 3 3,-11-2 0,-15-3-1,-15-4 0,-2-4 2,-10-3 0,-5 3 0,0-3 1,5 0-2,4 1 0,8-1-1,6 3 0,3-1 0,3 3 0,15 4-1,6 0 1,5 3-5,7-1 1,2 3-3,9 2 0,6 2 8,12 0 0,9 2-1,8-2 0,15 2 1,15 2 0,14 3-1,3-3 1,7 3-1,8 2 0,3 0 0,0-3 0,-9-1-4,3-1 0,-3-2 1,-3-6 0,-11-5 2,-10-2 0,-5-2 1,-6 0 1,-9 2 0,-9-3 0,-5 8 5,-7-1 0,-5 3 1,-6-1 0,-9 1-9,-9 0 0,-8-1 4,-13 3 1,-14-2-5,-15 4 1,-8-5 1,-7 1 0,-5 4 0,-12-2 1,6 2-2,3-3 1,2 3 1,10 0 0,5 0 0,13 0 0,8 0-1,8 0 0,7 0-4,8 0 1,4 3-8,5-1 1,6 0 10,9 2 1,9 1 2,8-5 1,10 0-3,5-5 1,6-1 1,9-3 0,6-2-2,8 4 0,-2-1-1,-3 1 0,-3 0 0,-4 3 0,-2 2 0,-9 2 0,-8 0-3,-4 0 1,-8-2 13,-10 2 0,-14 0-13,-8-5 0,-13 1 2,-17-1 0,-15-1 0,-14-3 1,-9 2-2,-12-2 1,-6 5 2,-6-3 0,0 3-3,6 2 0,-6 2 1,1 2 1,8 5-2,9-3 1,8 5-1,7-3 0,8 1-1,15-3 1,12-4-8,8 0 0,10 3 6,5 1 0,12-4 4,12 5 0,5-3-1,10-2 1,5 0-1,9 4 1,15 3 0,12-1 0,-1 1-1,7 0 1,5-3-2,3 5 0,3 0 1,-3-1 0,-2-1 0,-7-3 0,0-1-3,-2 1 1,-6-2 1,-13-2 0,-8 0 1,-8 2 1,-10-2 9,-5 0 0,-13-2-8,-10 0 1,-10 0-4,-18-3 1,-14 5 0,-8 3 0,-19-3 1,-14-5 1,-6 5-3,-6-4 0,-3-1 1,-11 1 0,8 2 0,6-3 0,3 3 1,6 0 1,9 2-1,11 0 1,15 0-3,12 2 0,9-4-5,8 0 0,7 0-1,5 6 0,9 3 6,12-1 0,11 7 1,10 7 1,11 4-1,0 5 0,3-3 0,3 1 1,3-3-2,-3-4 1,0-2 1,-6-3 1,-6-4-3,-5 4 0,-7-4 2,-5-4 0,-4 0 1,-2-3 0,-6 7 2,-3-2 0,-3-3 0,0 3 0,0-2-2,-3-7 0,-6-5-1,-3-8 0,-5-11-1,-7-18 1,1-2 0,-4 0 0,4-4 0,2-3 0,4 3-1,2 1 1,3 8-1,1 1 1,5 7-1,0 3 0,0 4-1,3-1 1,3 6 0,0-1 0,0 2 0,0-4 0,3 4-1,0-1 0,0 3 1,0 1 1,-3 6-6,0 2 1,3 3 0,-3 4 1,0 7 3,0 12 0,0 14-2,0 20 1,0 13-1,0-2 0,3-2 0,0-14 0,2-12 3,-2-8 0,0-6 10,0-9 1,-3-13-8,0-8 1,-3-19-5,0-8 0,-5-11 1,-1-7 0,0-2-2,0-2 0,0-5 1,0 2 0,1 1 1,-1 4 0,3 2-2,0 2 1,3 3 0,3-1 0,0 1-1,3-7 1,3-5 0,0-3 0,0-3 0,-3 2 0,0-2-3,-3 2 1,0 9 3,0 2 1,0 13-1,0 12 0,0 3-6,0 10 1,0 15 4,3 13 0,-1 18-3,4 22 1,3 24-2,3 18 1,0 8 2,5-2 0,1 1-1,2-23 1,4-9 1,-4-17 0,-2-4 0,-6-12 1,0-2-1,-4-8 1,1-7-2,-3-3 1,0-3-1,-3-3 1,-3-3 1,3-1 1,0-3 2,-3 1 0,0-7-2,-3-5 0,-3-6-1,-3-14 1,0-12-2,1-21 0,2-15-1,0-4 1,-3-13 0,3-3 0,0 2 0,3 14 0,0 6 1,-3 16 1,1 11-4,2 6 1,0 12-4,0 8 1,3 4-2,0 16 1,0 16 5,3 17 1,3 26-2,-1 25 0,1 28 1,3 16 1,-3 6-4,0 5 1,0-31 3,-3-18 0,3-17-1,-1-14 0,1-10 2,-3-12 0,0-4-3,0-11 1,0-2 2,-3-7 0,3-4 2,-3-9 1,0-13-5,3-18 0,-3-19-1,-3-8 0,0-23 0,-3-7 0,0-11 1,-2 4 1,-1-2-1,3 5 1,3-1 0,3 14 0,0 13 1,0 4 0,0 16-1,3 11 1,-3 6-4,0 9 1,0 0-5,3 9 0,3 9 5,2 9 0,1 19 0,3 18 1,0 22-1,0 20 1,-1 22 0,1 15 0,-3-8 0,0-1 1,-1-15-1,-2-19 1,3-16-2,-3-12 1,-3-16 0,0-8 0,0-6 3,0-4 0,0-5 3,-3-8 1,0-12-7,0-19 0,-3-18-2,0-16 1,0-19-2,3-12 0,3-8 2,3-11 1,2-4 0,4 8 0,0 9 0,0 9 0,2 15 0,-2 12 0,0 6-3,-3 15 1,-1 9-1,1 16 0,0 13 3,3 17 0,0 18-1,2 22 1,-5 29-1,0 15 0,-3 26 1,0 8 0,-3-10-1,0-11 0,-1-17 1,-2-20 0,3-18 0,0-11 1,-3-8 1,3-14 0,-3-4 5,0-3 0,0-8-5,0-15 0,0-16-3,-3-18 1,0-20-1,3-14 1,0-12-2,0-9 0,0-9 1,3-1 1,0 3 0,3 12 0,0 9 2,-3 17 0,0 13-1,0 12 0,3 3-4,-3 14 0,0 5 1,2 10 1,4 14 1,3 12 1,0 28-2,5 23 1,1 23-1,-3 23 0,-1 21-2,-2-3 1,-3-15 0,-3-17 0,0-25 3,0-14 1,-1-18-2,-2-8 1,0-8-2,-3-7 1,0-7 3,0-2 1,0-6-3,0-18 1,-3-16-3,3-14 1,0-23 0,-3-18 0,3-10 1,0-12 0,0 1-1,6-5 0,0 6 0,3 12 1,3 13-4,-3 11 1,-4 18 2,1 8 1,-3 11-6,3 9 0,0 12 3,3 16 1,0 21 1,2 26 0,4 27-1,0 23 1,-4 25-2,1 5 1,-3-8-2,0-12 1,-3-25 3,2-17 1,-2-18 1,-3-15 1,0-12 2,0-4 0,-3-8-3,0-18 1,0-18-5,-3-20 0,-3-15 1,0-22 0,1-15-3,5-8 1,0 1 2,8-4 1,1 6-1,0 11 1,6 11-1,2 16 1,1 10-2,-3 12 1,-1 6-3,1 11 0,3 11 3,2 12 0,4 16 0,-1 23 1,4 22-1,-4 22 0,-2 17-1,-7 16 0,-2 0 1,-3-4 1,-3-7-1,0-16 1,-1-12-2,-2-21 0,0-13 1,0-6 0,0-11 3,0-10 0,-3-3 1,3-12 0,0-15-3,0-17 0,0-28-3,0-21 1,3-20-2,3-17 1,14-60 2,-2 35 0,5 31-1,-5 18 0,-7 24 1,1 15 0,-3 9-5,-4 16 0,4 13 6,0 17 1,0 16-1,2 24 0,1 24-2,0 20 0,-4 20 2,-2 5 0,-3-8-3,0-8 1,0-20 1,-3-4 0,0-16-2,0-15 0,0-9 1,0-11 0,0-4 7,-3-5 1,0-6-6,-3-16 1,0-15-1,-3-12 0,-3-10-1,0-7 0,-3-13-1,1 0 0,2-4 1,3 8 0,3 11 0,0 12 0,3 6-4,-3 8 0,3 10-1,3 4 0,3 13 4,3 18 1,3 24 0,2 13 1,4 9 0,-3 11 1,2 1-3,-2-10 0,0-9 1,-4-12 0,-2-10 0,-3-2 1,0-6-1,0-14 0,-3-4 6,0 0 0,-3-4 0,0 0 0,-3-7-7,-3-14 1,0-10 0,-3-13 0,-3-7-2,1-3 1,-1 1 2,3 4 0,-3 0-1,3 7 1,1 4-2,-1 3 1,3 3-3,-3 6 1,3 5 0,3 3 0,-3 5-2,1-3 1,-4 7 0,-3 6 0,-6 7 1,-2 9 1,-1 4 1,-2 3 0,2-1 1,1 1 1,2-3-1,3-4 0,-2-5 3,5-2 0,0-4-5,1-2 1,-4-7 1,-3 0 1,1-3 0,-1-1 0,0-3-1,4 1 0,-1-3-1,6-2 1,3-2-2,0-3 1,4-1 0,4-5 0,4-2 0,3 1 0,0-3-1,3-3 1,-1 5-1,1 4 0,3 3-5,-3 4 1,2 4 2,1 4 0,0 12 3,2 6 0,-2 7-1,0 9 0,-4 10 0,-5 12 0,-6 2 1,-3 6 0,-5-6 0,2-4 1,0-14 3,0-4 0,0-9 2,3-3 1,-3-1-7,0-11 1,-2-7 3,-1-7 1,-3-11-4,0-8 0,-2-14-3,-1-8 1,3-7-2,6-9 0,3 7 3,3 4 1,3 2-2,0 12 1,3 8-1,-3 4 1,0 8-6,0 3 1,3 7 4,0 7 0,-3 6 0,-3 5 0,-3 11 2,-3 4 1,-9 7-2,-11 2 0,-10 0 1,-13 7 1,-7-3-1,-3 1 0,-3-1 0,-5-4 1,-1 2-5,7-15 1,2-4 3,6-5 0,9-7 0,6 1 0,3-3 0,8 0 1,7-4-2,2 2 0,6-2-2,9-3 1,3 1 0,6-1 0,9 1 0,8 2 1,13 2-3,11 4 0,0 1 1,5-1 0,4 3-1,0 4 1,6 0 1,-1 2 1,1-4 0,-3-1 1,-9-1-1,-3-9 1,-3-5-2,-3 1 1,-6-1 2,-3 0 0,-5 1-3,-10 1 0,-2 3 10,-3-2 1,-6-1-10,-6-1 0,-9-5-2,-9 0 0,-14 0 0,-12 0 0,-15 0 1,-5 4 1,-1 3 0,-3 6 1,-2 7-2,8-1 1,1 1-2,8 2 1,12 0-1,8-2 0,10-2-5,5-1 0,9-1 8,12 1 0,6-1 1,9-3 0,5-2-2,10-2 0,5 0 1,0-3 1,3 1-2,9 2 1,-3-3-2,3-1 0,-9 3 1,-9 1 0,-5 0 1,-7 0 0,-5 0 6,-9-1 1,-12-1-9,-18-3 1,-8-2 1,-12 1 0,-15-1-1,-14 0 1,-9 2 0,-3-1 1,-6 3-3,-3 1 0,3 4 1,8 0 1,7 2-2,5 2 0,10 7 1,2-2 0,9 2-1,9-2 1,9 0-2,5-5 0,7 1-8,8-3 0,6 2 12,6 1 0,9 1-3,9-1 1,2-5 1,9 0 0,7 0-2,5 2 1,6 0 0,6 0 0,-3 3 0,0-1 0,-3-2-1,-6 1 1,-9 3 1,-6-6 1,-5 0 6,-6 0 1,-4 0-1,-5 0 0,-6-4-8,-6 2 0,-5-1-1,-10 1 0,-8 0-2,-7 2 1,-5 2 1,0 0 0,0 5 1,3 6 1,3 0-3,2 1 1,4 1 0,8-4 1,4 2-7,2-2 0,6-6 5,3 3 0,6-3 2,3-1 1,3-4 3,3 0 0,0-4-3,3-1 0,2-3 1,4-6 1,0-3-3,5 1 1,1 3 0,2-2 0,0-3-2,4 3 0,-1-1-1,1 3 1,-1 0-4,-3 2 1,-5 2 4,-4 2 0,-5 1 6,0 1 1,-3-1-3,-6-1 0,-12 3-7,-6 2 1,-11-1 2,-7 6 0,-11 3-2,-3 7 1,0 1 1,3 3 1,0 8-5,0-1 0,3 2-1,3 3 1,3 4 0,3-5 1,5-3 3,7-3 1,5-2-4,3-1 1,3-3 3,3 1 0,6 1-2,0-3 0,6 1 2,0-3 0,3-2 1,-3-4 1,0-3 1,0 0 0,-3-1 1,2-3 1,1-5-3,-3-6 1,-3-6-4,-3-12 0,0-4 0,-3-11 1,-5-5-2,-7-8 1,-2 2-2,2 5 1,3 5 2,4 8 0,2 4-1,0 4 1,3 5-4,0 7 1,3 1-1,0 7 0,0 3-2,0 3 0,3 10 7,0 9 0,0 10-5,0 11 0,-3 7 3,1 14 1,-1-3-2,-3-2 1,0-3 1,-3-6 1,0-4-1,-3-3 0,4-1-1,-1 1 0,-3 3-1,3-5 1,0-2-1,1 0 1,2-4 0,0-5 0,0-4-2,3-9 0,0-3 4,0 1 0,3-4 4,0-10 0,3-10-5,3-9 0,0-7-1,-3-2 0,3-5 0,0 3 0,-3 2 1,2-2 1,-2 4-5,3 5 1,-3 1 2,3 1 1,0 2-4,-3 4 1,0 3-2,0 6 0,0 3 2,0 1 0,0 3 1,5 4 1,-2 5 1,0 4 1,3 2-3,-3-2 0,0 0 0,0-2 0,-1-5 3,1-1 1,0-1 4,0-4 1,3-7-4,0-7 0,-3-8-3,-1-2 1,1-7-1,0-3 1,-3-5-2,0-4 0,0 4-2,3-8 1,0-4 0,2-4 1,4-7 0,3 0 0,0 7 0,2-5 0,4 3 0,2-3 0,-2-4-1,-1 7 1,1 6 0,-3 0 0,-1 13-2,-2 3 0,-3 8-3,-4 10 1,4 3 1,0 7 1,0 9 1,2 7 1,1 15 0,0 13 0,5 22-1,1 9 1,-4 18-1,4 11 0,0-3 2,-4-10 1,4-9-4,-4-18 0,-2-9 3,0-7 1,-4-8-3,1-4 0,3-7 1,-6-5 0,-1-4 1,-2 0 1,0-4 4,0-5 0,0-2-4,-3-9 0,0-13-2,-3-18 0,3-13 0,-3-10 1,-3-3-2,-3 2 1,3-11-1,0 2 1,0 5 1,3 6 0,0 9 1,0 11 0,0 7-3,0 9 1,0 6-5,0 5 0,6 8 4,0 7 0,3 9-1,2 15 0,1 18 1,0 15 0,0 7 1,-4 6 1,1 10-2,-3-3 1,0-7 0,-3-15 0,3-13 0,-3-9 1,0-6 0,-3-8 0,3-1 2,-3-7 0,0 0 1,0-9 1,-3-6-7,-3-9 1,0-7 1,-3-15 0,3-3-1,0-6 1,1-6-4,2-8 0,0-3 4,3 3 0,3 5 0,2 7 0,1 11 1,0 9 0,3 4-2,0 4 1,3 7-2,2 7 1,1 8-1,6 18 1,2 15-1,1 5 1,-4 11 0,-2 11 1,-1-2 0,-2-3 1,-3-2-2,-3-13 1,-1-8-1,-2-12 0,0-4 5,0-5 1,-3-2 5,0-4 1,-3-9-8,-3-9 1,-3-11-5,0-8 1,0-10-3,0-12 1,1-1-1,2-2 0,3 3 1,0 1 0,3 7-1,2 7 1,1 4-1,0 7 0,0 2-1,0 7 0,3 4 2,0 6 1,2 14 0,7 9 1,0 12 1,-1 8 0,1 12-2,-4 6 1,1 1 1,-3 0 1,-3-6-2,-1-12 0,-2-3-1,0-10 1,0-4-1,-3-7 0,0-1 4,0-3 0,-3-7 2,3-6 1,-3-9-5,0-16 1,3-8 0,-3-9 0,0-6-2,3-10 0,0 1-1,5-12 0,-2-2-1,3 10 1,0 10-1,-3 6 1,0 12-4,0 9 1,-1 6 2,7 5 1,0 10 1,0 14 0,2 15 0,1 16 0,0 19 0,-1 14 0,-5 11-2,-3 2 1,-3-5 0,0-15 0,0-20-1,0-6 1,-3-11 1,3-5 1,-3-4 8,0-7 0,0-2-8,0-9 0,0-9-1,-3-8 0,0-14 0,0-6 1,3-18-2,-3 1 1,3-12 0,3-2 0,0-1-2,0-1 1,6 4 1,-1 12 0,-2 10 0,0 6 1,-3 12-2,0 4 0,0 5-4,-3 6 1,-3 14 3,0 14 0,0 14 0,-6 18 1,-2 4 1,-4 2 0,-3 3-4,-2-3 1,2-8 2,1-5 1,-1-3 1,0-5 1,4-10-4,2-4 0,3-6 3,3-3 1,0-4-2,0-3 1,-2-4-2,2-6 0,3-5 1,0-4 0,3-9-3,0-7 1,6-6 0,0 2 0,2 7 1,-2-1 0,0 7-3,0 5 0,-3 6 0,0 0 0,3 7 4,0 11 0,0 13-2,-1 18 0,4 17 0,3 9 1,-3 0 0,0-4 0,5-9-1,1-12 1,0-10 1,-1-11 0,1-11 5,0-11 0,2-12-2,-2-10 0,-3-7 0,2-13 1,-5-11-2,0-6 1,0-1-4,0-11 0,-1-2-2,1 9 1,0 2 1,0 12 1,0 5-3,0 8 1,-4 8-4,1 7 1,3 6 0,0 5 1,0 4 3,2 5 1,7 12-2,0 8 0,8 12 2,-2 12 0,-4 9-2,1-1 0,-7 7 1,-2 0 0,0-4-1,-3-5 1,-1-11-3,1-6 1,-3-5 1,0-4 0,0-7 3,-3 0 1,0-4 6,0-4 1,-3-8-6,0-12 0,-3-14-4,0-10 0,-3-10-1,0-15 1,0-11-2,3 1 0,0 8 3,3-1 0,0 8-1,3 4 0,0 4-1,3 9 0,0 5-1,-3 8 0,0 7-1,0 5 0,0 1-1,3 7 0,2 7 3,4 11 1,0 18 0,0 6 1,-1 11-1,1 13 1,0 22-2,-3-2 1,-3 3-1,-3-3 1,-3-7 0,0-10 1,0-14 0,2-7 0,-2-12-2,0-5 0,0-2 2,0-9 1,0 0 3,0-5 1,0-3-6,-2-12 1,-4-11-1,0-13 1,-3-13-2,3-12 0,-3-12 0,3-5 1,3 0 0,3 2 1,0-1-2,3 7 0,-3 8 2,3 8 0,-3 10-1,0 10 0,0 4-1,0 7 1,0 5-3,0 4 0,3 2-1,0 7 1,3 6 3,3 12 0,0 8 0,2 11 0,-2 12-1,0 3 1,0 7-1,-3 12 1,-3-8-1,0-3 0,-3-8 0,0-8 1,0-11 3,0-7 0,0-4 5,0-9 0,0 0-3,0-4 0,-3-10 1,-3-3 0,-3-5-6,-3-13 0,3-12-1,-2-12 1,-1-7-1,0-7 0,0-10 1,4-3 0,2 2 0,0-2 0,6-22 2,0 9 0,0 18-2,3 8 1,0 2-1,0 10 0,0 8-1,3 0 0,-4 7-1,1 0 1,3 4-1,-3 0 1,3 2-1,-3 1 0,0-1 0,0 3 1,0 1 0,3 3 0,-3 3 3,0-1 1,0 0-3,-3 0 1,0 3-1,0-1 1,0 0-1,0 3 1,0-1 0,0 5 0,0 0-1,0 3 0,0 1-3,0 3 1,0-1-4,0 1 1,0 2 1,0 2 1,0 6-1,2 7 1,1 9 1,0 7 1,0 20 1,0 1 1,-3 7-2,0 10 0,0 1 1,0 4 1,0 3-2,0-11 0,0-11 1,0-9 0,3-6 0,-3-10 1,0-6-1,0-4 1,0-5 7,0-2 0,0-4-1,-3-7 1,-3-3-5,-2-10 0,-4-15-4,0-14 1,-3-11-1,4-7 1,-1 3 0,0-4 0,3-6 0,3 4 1,1-1-2,-1 2 0,3 7 0,0 4 0,3 1-1,6 3 1,0 3 0,2 0 1,1-2-2,3 9 1,0 1-1,-1 3 1,1 5 0,-3 4 0,0 2 1,-3 4 0,0 5-5,-4 2 0,1 4 2,3 7 0,0 4-1,0 10 0,-3 10 1,3 16 1,-3 10 1,0 5 1,0 9-1,-3-2 0,3 2 1,-1-16 0,-2-6 3,3-16 0,-3-1 2,0-8 0,0-6-1,0 0 1,0-2-3,0-2 1,0-3-5,-3-2 1,1-8 2,-1-10 0,-3-4-1,-3-8 0,0-5 0,0-2 0,1-10 1,-1 4 1,3-3 0,0 4 0,0 0-1,3 5 1,-3 6-2,3 5 1,0 4-2,0 5 1,1 2-1,-1 2 0,3 6-2,0-1 0,0 1-3,0 1 1,0 0 2,0 12 1,0 1-1,3 13 0,-3 9 1,2 6 0,1 10 0,-3 12 0,-3 9 2,-2 12 1,-1-1-2,-3 0 1,0 1-1,0-6 1,0 1 0,1-4 1,-1-10-1,3-3 1,3-12-2,0-13 0,0-7 2,0-1 0,0-8 2,0-4 0,0 1 4,0-10 1,1-8-8,-4-10 1,-3-10 1,0-11 0,-3-13-2,1-7 1,-1-5-1,3-2 0,0-4-5,3-11 1,0 7 2,4 1 0,-1 17 3,3 8 0,0 13-2,0 7 0,0 4-1,3 11 0,2 13 2,4 21 0,3 16-2,0 19 0,-1 30 1,-5 25 0,-3 17-5,-6 9 1,0-11 3,-2-7 0,-1-17 2,0-23 1,0-6 0,0-13 1,-3-9-1,0-6 0,4-5 0,-1-13 0,0-3-2,0-8 1,3-2 5,0-5 0,0-2 0,0-2 1,0-9-4,0-7 1,0-10-3,-5-16 1,2-11-1,0-16 1,0-8-3,-3-11 0,0-7 0,3 0 1,1-7-2,-1-8 0,0 2 4,0 11 0,0-3 0,0 8 0,3-5 0,0 8 0,0 3 0,3 9 1,0 4-1,0 5 0,0 4 1,0 13 1,0 7-3,0 8 0,0 3-4,0 6 1,3 9 1,3 14 1,3 10-2,0 16 1,0 15 1,-1 18 1,1 18-1,0 15 0,0 11-1,-3 2 1,0-13 1,-3-16 0,2-13 0,-2-15 0,0-11 0,0-9 1,-3-7-1,0-3 1,0-10 0,0 0 1,0-4-1,0-3 0,0 1 0,0-3 1,0-1 0,-3-8 0,0-8-1,0-9 0,-5-16-2,2-17 1,-3-15 1,0-9 0,0-5-2,1-17 1,2-3-1,0 7 1,-3 14 1,3 12 1,0 12-3,0 8 1,0 3-1,1 10 1,2 9-1,0 7 0,0 7-6,0 4 0,3 9 6,3 8 1,0 10-3,3 15 0,-1 8 4,4 19 0,0 10-2,0 13 0,-3-1 0,0-3 0,2-7 1,-2-8 0,0-9-1,-3-5 1,0-13 1,0-8 0,-3-5 2,3-7 0,-3-2 5,0-4 1,0-4-7,-3-5 0,0-9-2,0-7 0,0-8-1,0-7 1,3-2 0,0-11 1,3-2-2,3 0 1,0-7 0,0 2 0,3 7-1,2 5 1,-2 3 1,0 6 0,0 1-5,0 5 1,2 2 3,1 4 0,3-2-4,-1-2 0,4 0 2,0 0 1,2-2 1,1 0 0,-4-1 1,1 1 0,-3 2-1,-1 2 1,-2 1 3,-3 1 0,-3 0-3,0-1 1,-6 3-1,0 3 1,0 0-3,-6 2 0,-3 0-2,-3 2 0,-2 2 1,-4 1 1,-3 1 0,1 3 0,-4 2-2,1 2 1,2 3 3,1 1 1,-1 3-3,-2 2 1,-1 2 0,-2 3 0,5 1 0,-2 8 0,-1-3-1,1 0 0,2-3 1,4-1 0,5-3-4,3-4 0,0-4 2,3 0 0,6-3 4,0 3 0,3-5 0,3-4 1,3-1-2,3 1 1,2-4-2,4-1 0,0 0 0,2-1 0,1-1-1,-1-7 0,-2 3 1,5 2 1,-2 2 0,0 1 0,-4-3 1,-2-3 0,0 1 0,-4 0 1,-2 4 3,0 0 1,-6 0-7,0 3 1,-6-3-1,-6 0 0,-6 3-3,-2 1 0,-7 5 0,-5 5 1,-3 3 2,-4 8 0,1 2 0,0 4 0,3 0-2,-1-3 1,4 6-1,5-3 0,4-3-2,5-1 1,6-3-1,3 1 0,4-1 3,4-4 0,4 3 1,6-8 1,9-1 0,2-10 0,4-4 1,2-6 0,15-12 0,-6 1 0,-6 6-2,-5 7 0,-4 6-1,-5 1 0,-6 4 4,-1 8 1,-2 12-1,-6 6 1,-3 9-5,-6 16 0,-2 14 2,-7 17 1,-3 8-4,-5 4 1,-1 14 1,1-7 0,-1-6 0,1-5 0,-1 0-1,4-11 0,2 0 1,3-9 1,4-8-2,2-10 1,0-10 0,3-9 0,0-9 1,3-5 0,0-1 5,3-5 0,-2 0-3,-1-11 1,-3-16-3,0-14 0,0-19-3,-3-17 1,-3-11-3,-5-11 1,-1-11 1,1 4 1,2-2 0,0 5 0,0 8 1,4 11 1,-1 12 2,3 8 0,3 15-2,3 8 1,0 5-5,-2 10 0,5 4 1,8 11 1,4 9 0,12 17 0,-1 16-2,4 17 0,-1 23-1,0 17 1,-5 9 1,-6 9 0,-1 4 0,-5-7 0,-6-12 4,6-16 0,-3-20-3,0-11 1,-3-16 1,-1-8 1,-2-7-1,3-6 1,0-5 1,0-2 0,-3-2 3,0-2 0,0-3-4,0-15 0,-3-13-6,3-16 1,0-13 1,0-17 1,-3-5-2,3-4 1,3-1-1,0-3 1,0 6 1,0 15 0,3 11-4,0 14 1,0 10 3,3 12 0,2 11 2,4 17 0,3 22-2,2 16 1,4 17 0,-1 24 0,-2 12-1,-1 6 1,-8 2 0,-3-1 0,-3-15 1,-3-10 0,-3-13-1,-3-11 1,0-14 2,0-10 0,3-10 1,0-6 1,0-4 2,-3-7 0,-6-13-7,-3-18 0,-8-18 0,-1-19 0,1-13 0,-4-10 0,4-6-1,-1-10 1,3-6 0,1 3 0,2-7 0,0 1 0,1-1 0,-1 7 1,0 2-3,1 2 1,-1 7 1,-3 7 1,4 8 1,-1 16 0,3 11-2,4 2 0,2 13-3,0 2 1,3 7 0,0 7 0,0 4-3,0 0 1,3 4 2,0 5 1,0 6 0,0 9 0,6 12 2,0 16 0,3 19 0,-4 6 1,1 24-2,-3 16 0,-3-5-1,-3 3 1,0-1 0,0-15 0,1-13 0,2-11 0,2-13 0,-4-14 0,4-6 4,-2-11 0,-2-2 6,-1-5 1,-3-11-10,0-11 1,0-13-3,-3-15 1,0-7-1,3-11 1,1-25-4,2-6 1,3 1 0,0-4 0,3-5 1,2 3 1,4 10 0,3 6 1,0 13-1,0 10 1,-4 5 1,-2 10 0,0 10-3,0 3 1,0 7-3,-3 1 0,0 7 1,3 5 1,2 4 1,1 11 1,0 11-1,6 13 1,-1 16 0,-2 17 0,0-2-2,0 5 0,-4-3 1,1-13 1,0-13 0,-3-7 1,0-6-1,0-9 1,-3-7 0,0-2 0,-3 0 0,2-5 0,-2 1 6,0-9 0,0-11-6,-2-14 1,-4-10-3,0-16 0,3-13 1,-3-9 1,3-2-1,0 0 1,3 0-2,0 4 0,0 11 2,0 5 1,0 13-3,-3 7 1,3 10-1,-3 5 0,3 5-5,0 3 0,3 10 4,0 13 0,0 15 0,-3 11 1,0 11 0,-3 12 0,-3 10 1,-6 11 0,-2 5 0,-7-9 0,-11-3-1,3-1 1,-1-14 3,1-4 0,-1-2-5,4-9 1,0-9 1,8-9 1,0-7-1,4-6 1,-1-4 0,0-11 1,1-10 0,-1-12 1,0-11-3,4-14 0,2-9 0,3 1 0,3-5 3,3 2 1,3 7-6,3 7 1,3 0 0,-1 10 0,1 7-3,0 5 0,0 10 1,3 5 1,2 14 1,4 10 1,-1 13 0,1 20 0,0 25-1,-1 8 1,-2 20 0,-6 20 0,-6-2-3,-3 4 1,0-2 1,-3-7 1,-3-17 0,0-13 1,0-19-1,3-14 0,0-14 4,0-6 0,0-9 6,3-3 1,-5-10-9,-1-14 0,0-13-1,-3-15 0,-6-24-2,1-12 1,-1-8-2,0-7 1,-2-2-2,-1-5 1,3 8-1,1-4 1,2 4 0,0-1 1,0 9 2,4 4 0,5 16 2,-3 8 1,6 12-4,-3 4 0,3 4-1,3 5 1,-3 4-3,3 0 1,0 5-1,0 2 1,-3 4-1,0 0 1,3 5 0,0 8 1,-3 9 4,0 16 0,0 17-4,-3 20 1,-3 13 0,-3 16 0,0 15-1,0-6 1,0-10-4,7-5 1,-1-15 3,0-12 1,0-9-1,0-11 1,3-14 3,-3-3 1,3-10 1,-3-4 0,-3-7-5,-3-12 0,-5-14 1,-4-9 1,3-11-5,1-18 0,-1-10 2,0-9 0,3-12-2,4 1 0,-1-7 0,3 7 0,3 8 2,3 14 1,0 9 1,0 15 0,0 11-2,0 6 1,0 7-5,3 9 0,0 3 3,6 10 0,2 9-1,4 15 1,3 16 1,-1 18 1,-2 10-3,-3 14 0,-3 17 0,-6 0 0,-6-2 1,-3-4 0,-3-11 2,-3-16 0,0-13 4,4-13 0,2-11-2,3-7 0,-3-4-4,0-5 1,0-10-1,-3-3 0,-2-7 2,-4-12 1,0-12-2,-2-13 0,2-17-1,0-12 1,1-8 1,2-7 0,3 0-2,-3-2 1,4 7-2,2-1 0,0 14 1,0 9 1,0 8 1,3 13 0,0 12-3,0 2 0,3 8-2,0 8 1,3 5 3,3 12 1,-3 18-1,3 17 0,-3 17 0,0 14 0,-3 13-1,-3 18 1,-6-2 0,0-5 0,-6-5 0,4-19 1,-7-9 6,3-13 1,4-15-7,-4-12 0,3-8 0,-2-7 0,-4-14-1,-3-12 1,1-14-2,-1-12 1,4-15-3,-1-16 0,3-7 2,4-7 1,2 2-1,3-6 1,6 8 0,0 12 1,0 12 1,3 14 0,-3 9-3,3 4 0,-3 5-3,0 8 1,0 7-2,0 2 0,3 5 4,3 6 1,2 14-1,4 14 1,0 19 1,-3 6 0,-3 18-2,-3 17 1,-6 7 0,-3 4 1,-3 0-2,-3 1 0,-3-14 2,1-11 0,-1-18 0,3-6 0,-2-13 3,5-11 0,3-5-2,-3-11 1,0-6-1,1-7 1,-4-16-3,-3-17 1,-2-22-2,2-7 1,0-8 1,0-12 0,1-1-1,2-3 1,3 7-3,0-1 1,4 3 1,2 11 1,0 9-2,0 15 0,0 11-3,3 7 0,0 4-1,3 9 0,6 7 4,2 13 1,7 15-1,0 9 0,-1 11 3,-2 11 0,-3 7-4,-4 8 1,-5 1 1,-3-5 1,-3-14 1,0-5 0,1-14-1,-4-5 1,0-1-1,0-7 1,3-7-2,-3-2 0,-3-5 0,-2-3 1,-1-6 0,-3-5 0,0-10-3,-2-11 0,2-8 3,0-11 0,4-12-2,-1 3 1,3-9 0,3-5 0,0 10 2,3 1 0,1 3-2,2 8 0,0 10-1,0 6 1,0 4-2,-3 9 0,0 5-6,3 6 1,0 9 6,3 18 1,0 19 1,2 14 1,1 8-4,0 25 1,-3 11-1,-3 4 1,0 2 0,-3 0 1,-3-15 0,0-9 0,1-17 2,-7-12 0,0-8 3,3-9 0,0-9-4,1-7 1,-4-4-1,0-13 0,-3-2 0,1-14 0,-1-11-1,-3-13 0,7-6-1,2-7 1,3-2 0,0-1 1,3 1-2,3 2 0,0 0 0,0 9 1,3 8-2,0 10 0,-3 1 0,0 10 0,0 1-1,0 5 1,0 5 0,0 6 1,3 13 0,0 13 1,0 12 0,3 10 0,-3 3 1,0 2 0,3-5-2,2-8 1,-5-9 0,0-5 0,0-8 1,0-3 0,-3-2 2,0-2 0,0-2-2,0-2 0,0-3-2,-3-4 0,0-2 3,0-2 1,0-5-2,3-9 0,0-2-2,0-8 0,0-10 2,0-4 0,3 1-2,0 1 0,0 11-2,0 5 1,0 4-2,-3 7 0,3 6 3,-3 12 0,0 15 0,0 8 0,-3 7 1,0 14 1,-3-5-2,3-4 0,0-7 0,-3-7 0,4-6 3,2 0 0,0-7 4,-3-2 0,0-4-6,-3-3 0,0-4-1,-3-2 1,0-3-1,0 1 1,4-3 0,-1-1 1,0 1-1,0 0 0,0 1 0,3-1 0,0 5-3,0 2 0,0 0 0,0 4 0,3 10 2,-2 10 1,2 9 0,-3 6 1,0 3-2,0-4 0,3-5 2,0-11 1,0-5 1,0-3 1,0-1 3,0-11 1,-3-11-9,3-11 1,0-10 1,0-12 1,-3-11-1,3-2 0,0-11 0,0 0 0,3-5 0,3 3 1,0 2 0,2 4 1,4-2-4,3 0 1,2 7 0,1 4 1,3 5-4,11 2 1,-3 4 0,1 7 0,-4-1 0,0 14 0,-2 0-2,-4 7 1,-2 4 1,-3 2 1,-3 5-1,-4 1 0,-2 1-1,0 2 1,0 2 2,-3-2 1,0 0 4,-3 0 0,0 0-1,0-2 0,-3 0-2,3-2 1,-3-3-4,0-4 1,3 4-1,3-1 1,0-1 1,0-2 0,3 4-2,2-2 1,4 5-1,3 0 0,5 1 1,10-1 0,5 2-1,9 0 1,6-3 1,0 1 0,3-5-2,-3 2 0,0-2 1,-3 3 0,0-5 1,-6 0 1,-3 2-3,-6 0 0,-8 5 1,-7 2 1,-2-1-1,-3 6 0,-6-6 1,-6 3 0,-12 5-4,-6-1 1,-8 3 2,-4 4 1,-5-2-1,-9 2 0,-3-7 0,0 3 1,-6-3-1,3-2 0,1 0-1,2 3 0,2-1 1,10 1 0,0-1 0,9-2 1,8 1-5,3-1 1,6 0 0,4 0 0,5 5 3,5 2 1,10 2 0,9-3 0,8-3 0,15 1 0,3-6-1,6-2 0,-3-4 1,2-3 1,-2-4-2,3 4 0,-6-4 0,0 1 0,-9 1 1,-6 0 0,-6 0-2,-5 3 1,-3 3 3,-10 1 1,-2-1-3,-6-1 0,-6-3-3,-9 0 1,-8 0-1,-10-2 0,-5 5 2,-3-1 0,-3 3-1,-3-1 1,9 1 0,5 2 0,7 0 0,2-1 0,7 1-5,5 0 0,6 2 5,9 2 0,8-2-2,10 0 1,8-2 2,12 2 1,12 0-2,3 0 1,2-4 0,1-1 0,-3-1-2,-1 1 0,-2-1 2,6-5 1,-6-1-2,-6 1 1,-6-2-2,-6 0 0,-3 0 3,-8 2 1,-7 2 1,-2 2 0,-7 1 0,-2-1 0,-6 1-5,-6 1 1,-6-1-4,-11 3 1,-9 1 2,-4-2 1,-8 6 0,3 0 1,3 0-2,2 3 0,4-1-1,3 3 1,2-1-1,1 1 1,5 2-1,3 0 1,1-1-1,2 1 1,0-2 1,0-1 1,4 1-2,2-3 1,0 1-3,0-1 0,3-2 1,3-2 0,6 3 4,0-1 0,3 2-3,-1 1 1,1-3 0,-3 0 1,0 0 6,-3 1 0,-3-3-1,0 0 1,-29-5-11,-10 1 1,-13-1 2,-4 3 1,0 2 1,3 2 0,0 3-2,-3 1 1,7 3 0,2 2 0,2-2 0,7-2 1,6-1-1,9 1 0,2-3-1,6 3 1,4-3-2,-1 1 0,3-1-2,3 0 0,0 1 3,3-3 0,0 0-1,0-2 1,-2 2 1,-1 1 0,0-1 1,0 2 1,0-2 0,0-2 0,0 0 0,-2 5 0,2-5 1,-3 4 0,0-2-4,0 1 1,0 1 0,-2 3 0,-4-3-2,-6 5 0,-2 2 0,-4 2 1,-2 0 0,0 3 1,-4-3 0,4 7 1,6-7-2,5 0 0,3 0 0,7 3 0,5 1-1,11 3 1,4 2 2,9 0 0,2 0-2,4-2 1,-1-4 0,0-8 0,-2-1 0,-1-5 1,-2-2 1,2-6 0,1-5 0,-1-7 1,1-4-2,5-5 0,-5 3-1,-4-2 1,1-1-1,-3 5 1,-7 3-2,1 1 1,-3 0 0,0 10 0,-3-1-2,-1 2 0,-2 0 2,3 1 0,-6 1-1,-6 5 1,-8 3 0,-4 3 0,-5 7 0,-4 5 0,-2 9-1,-1-1 1,-5 3-1,9-3 1,-1-2-1,7-2 1,5-4-6,3-3 1,6-4 5,6 3 0,6-8 2,6-8 0,6-5 0,8-10 1,3-1-2,13-6 1,10-7-1,-2-6 0,3-1-1,0-8 0,0 4 0,-3 5 0,6 4 0,-6 2 1,-3 7-2,-6 4 1,-9 4-1,-6 5 1,-5 5-1,-6 1 0,-7 7 0,-8 9 0,-8 9 2,-16 9 0,-8 0-1,-6 6 1,-3 2-1,-6-4 0,5-2-1,4 0 0,9-7 2,2-2 1,7-4-4,5-5 0,3-2-1,7 0 1,2-2 0,6-3 1,5-3 2,10-6 1,3-1 0,5-7 1,9-7-4,6-1 1,6-8 0,0-1 1,3-5 0,-3-3 1,-6 3-1,-2 7 0,-7 2 1,-6 4 0,-5 4-3,-4 3 1,-5 2 1,-3 5 0,-3-1-1,0 5 0,-9 4-3,-12 11 1,-8 9 1,-10 9 0,-17 4 1,-2 5 1,-4 2-1,-3 6 1,3 1-1,-3 1 0,13-6-2,4-2 1,13-13-3,6-7 1,5-7-3,9 1 1,6-5 7,9-5 0,6-8 0,8-11 1,7-9-2,8-7 0,6-4-2,9-6 1,6-1 2,-3 0 0,0 1-4,-6-1 0,-3 3 2,-9 6 1,-6 6 0,-5 6 1,-7 5 1,-5 3 0,-6 5-3,-9 12 0,-15 8-3,-17 12 1,-21 9 1,-11 12 1,-7 10 1,-8 4 0,-12-1-2,9-1 1,9-6 0,11-4 0,6-5 0,12-11 0,9-7-1,9-6 1,8-5-6,7-6 0,8-2 9,6-7 0,11-7-2,10-6 0,8-7 2,13-11 0,10-6-4,4-9 1,3-3 2,3 1 0,2-5-3,1 7 0,-1-1 1,-11 12 1,-6 4-2,-12 7 1,-8 2 0,-7 9 1,-2 2-3,-6 2 1,0 0 0,-7 7 1,-8 6-1,-11 12 1,-16 8 0,-8 11 0,-9 9-1,-6 9 0,-8 7 2,-4 4 1,-2-3-2,5-3 1,9-6-2,9-10 1,9-9-2,8-6 1,7-5-6,5-7 1,6 1 6,6-8 0,6-3 3,6-7 0,6-7-2,11-9 1,7-4-2,11-7 1,3-6-4,5-11 1,1 2 5,3 2 0,-3 2-4,0 7 1,-6 7 0,-9 6 0,-9 5-4,-8 2 1,-4 8 5,-5 14 1,-12 6-4,-14 12 0,-16 10 3,-11 9 0,-6 7-1,-12 9 0,-11-3 2,2-1 0,4-1-3,2-2 1,6-2 0,6-11 0,6-11-3,9-5 1,9-4-2,8-9 1,3-2 0,4-2 0,5-5 3,9 1 1,5-10-1,10-8 1,9-7-2,11-4 1,15-7 0,-1-2 0,4-6 0,-3 3 0,0 3-3,-6 5 1,-9 8 1,-6 2 0,-8 5-3,-4 2 1,-5 7 4,-6 6 1,-9 9-1,-6 9 0,-9 8-4,-11 12 1,-9 11 1,-12 2 1,-12 2 0,0 2 1,1 0-3,8 0 1,8-8-1,10-14 1,6-6-2,5-7 0,7-7 1,5-4 1,6-2 1,9-5 1,5-6 0,10-4 0,11-8-1,3-8 0,7 0-1,-1-6 1,3 3-1,-3-1 0,-3 4-1,-3 4 0,-5 3 0,-7 4 0,-5 0-1,-4 2 0,-2 2 3,-6 5 1,-6 7-2,-6 8 1,-6 7-2,-5 4 1,-1 7 1,-8 4 0,2 5-2,1-3 1,5-8-1,3-5 1,4-4-5,2-5 0,6 1 6,3-3 0,6-7 1,6-3 0,5-8-2,4 3 1,2-9 1,7-9 1,5-8-4,9-1 1,3 0-1,-3-2 1,0 5 0,-3 2 0,-6 4 0,-5 7 0,-10 2-1,-2 2 0,-6 2 1,-4 5 1,-5 7-1,-6 10 0,-11 7-1,-13 11 1,-11 9 1,-6 9 1,-3-3-2,3-2 0,9-6 2,3-9 1,8-7-4,6-6 0,4-3-3,5-6 0,3 0 4,6-5 1,3-4 0,9-4 1,5-5-2,7-4 0,11-9 0,0-3 0,4-1-1,-4 6 0,-3-4 1,-3 4 1,-2 5-2,-7-1 1,-2 7 0,-6 3 1,0 1-1,-4 3 1,-8 9-3,-3 4 1,-5 9 1,-4 2 1,-6 2 0,1 4 0,-1 6-3,0-4 1,7-3-2,2-5 0,3-5 2,6-6 1,3-2 2,6-7 1,5-6-2,7-7 1,2-2-2,1-5 1,2 3 0,1-7 0,-1 0-2,-2 2 1,-4 7-1,-2-3 1,-6 7 0,2-2 0,-5 7 1,-3 0 1,0-3-4,-3 3 1,0-1 0,-3 5 0,-3 7 1,-3 4 0,-3 2-1,-3 5 1,-8 1 0,-1-1 1,-5-2 0,-7-1 1,-2-2-1,-12-6 1,-6-3-3,-8-4 0,-4-4 0,-11-3 1,-1 1 0,4-3 0,3 0 0,8 2 0,3-4 1,6 3 0,3-1 0,12 2 0,6 3 0,5-5 1,7 4-1,2 1 0,4 2-4,5-5 0,6-4 2,6-2 0,6-2 1,2-7 1,7-7-1,3 3 0,-1 1 1,4-1 0,-1 2-2,4 4 1,-1 0 0,6 0 0,1 3-1,-4 1 1,3 1 1,-2 2 0,-1-3 1,-3 1 0,1 1 0,-4-1 1,-2-5 1,-1 3 1,1-10-4,0-1 0,-1-10-2,1-4 1,2-2-1,4-4 1,5-3-2,0-2 1,0 0 0,4-2 0,-4 5 1,0-1 0,-2 7 0,-4 2 0,1 5-1,-4-3 1,3 3 1,-2 1 1,-1 1-4,1 2 0,-1 2 1,-5 9 0,0 5-3,-7 1 1,1 5 2,0 7 0,-3 10 0,-3 10 1,-4 6-2,-4 13 1,-1 11 1,0 1 0,-3 5 0,3-3 0,0-12 0,3-6 0,-3-7 2,3-4 0,0-2 7,-3-7 0,0-5-9,-3-3 1,0-6 1,0-5 0,1-10-2,-1-2 1,0-4-4,0-5 1,0-1 4,0-3 0,3 4-4,3-2 0,0-2 0,6 0 0,0 9 1,0 4 0,3 2-1,-3 5 0,2 0 0,4 6 1,0 3-1,3 4 0,-1 4 1,-2 7 1,0 0 0,0 5 0,-7 8-1,1 0 0,-6 5 3,-6 4 0,-5 0 1,-10 4 0,-2 5-3,-7 4 1,-2 5-1,-9-7 1,6 5-2,-1-3 0,7-7-9,8-1 1,7 2-7,8-10 0,9-1-3,12-14 0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8-02-11T14:16:09.17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FBFD7959-8CFD-44ED-9B5A-14926B29310C}" emma:medium="tactile" emma:mode="ink">
          <msink:context xmlns:msink="http://schemas.microsoft.com/ink/2010/main" type="writingRegion" rotatedBoundingBox="20105,11299 15269,15263 14874,14781 19710,10817"/>
        </emma:interpretation>
      </emma:emma>
    </inkml:annotationXML>
    <inkml:traceGroup>
      <inkml:annotationXML>
        <emma:emma xmlns:emma="http://www.w3.org/2003/04/emma" version="1.0">
          <emma:interpretation id="{148983F8-D10C-4443-B17C-A694BC2814ED}" emma:medium="tactile" emma:mode="ink">
            <msink:context xmlns:msink="http://schemas.microsoft.com/ink/2010/main" type="paragraph" rotatedBoundingBox="20105,11299 15269,15263 14874,14781 19710,108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A42A4C-F78D-45F2-9C65-FA0015927565}" emma:medium="tactile" emma:mode="ink">
              <msink:context xmlns:msink="http://schemas.microsoft.com/ink/2010/main" type="line" rotatedBoundingBox="20105,11299 15269,15263 14874,14781 19710,10817"/>
            </emma:interpretation>
          </emma:emma>
        </inkml:annotationXML>
        <inkml:traceGroup>
          <inkml:annotationXML>
            <emma:emma xmlns:emma="http://www.w3.org/2003/04/emma" version="1.0">
              <emma:interpretation id="{AE2B7B7B-BB0C-4A04-B656-C694A7DDECC1}" emma:medium="tactile" emma:mode="ink">
                <msink:context xmlns:msink="http://schemas.microsoft.com/ink/2010/main" type="inkWord" rotatedBoundingBox="20086,11275 19649,11633 19274,11175 19710,10817"/>
              </emma:interpretation>
              <emma:one-of disjunction-type="recognition" id="oneOf0">
                <emma:interpretation id="interp0" emma:lang="sv-SE" emma:confidence="0">
                  <emma:literal>*É</emma:literal>
                </emma:interpretation>
                <emma:interpretation id="interp1" emma:lang="sv-SE" emma:confidence="0">
                  <emma:literal>*i</emma:literal>
                </emma:interpretation>
                <emma:interpretation id="interp2" emma:lang="sv-SE" emma:confidence="0">
                  <emma:literal>sos</emma:literal>
                </emma:interpretation>
                <emma:interpretation id="interp3" emma:lang="sv-SE" emma:confidence="0">
                  <emma:literal>to</emma:literal>
                </emma:interpretation>
                <emma:interpretation id="interp4" emma:lang="sv-SE" emma:confidence="0">
                  <emma:literal>*é</emma:literal>
                </emma:interpretation>
              </emma:one-of>
            </emma:emma>
          </inkml:annotationXML>
          <inkml:trace contextRef="#ctx0" brushRef="#br0">378 222 33,'-3'-2'16,"3"-3"3,0 5-17,-2 0-2,2-2 0,-3-2-2,-3-1 0,0 1 2,0 0 0,-3-1-2,-3 3 1,-5-2 1,-7 4 0,-2-3 0,-1 6 0,1 1 0,3 0 0,-4 1 2,7-5 0,5 6-1,3-8 1,3 2 1,0 5 0,4-5-1,-1-3 1,3 6-4,3-6 1,6-3-1,2-1 0,4-2-2,3 3 0,3-1 1,2 1 0,7-1 2,-1-2 0,3 0-1,1-2 1,-1 0 1,3-4 0,1-3-1,-1 1 0,-3 3-1,1 1 1,-7 2-1,-2 2 1,-7 3 0,-2 1 0,0 1 0,-3 2 0,-6 0-1,-6 2 1,-6 2 1,-6 0 0,-2 5-2,-7 4 0,-2-3 3,-4 3 0,-5-6-4,-3 4 1,-3-7 2,3 7 1,2-1-2,4-1 0,6-5-1,-1 3 1,10-5 0,2 2 0,3 2-3,3 1 1,6-3 2,3-2 0,6 2-1,3-2 1,3 0 0,3 4 1,5-4-2,7 3 1,-4-1-1,1 2 1,-1-4 0,-2 0 1,-7 0-1,1-2 1,-3 4 6,-4-4 0,-5-2-5,-6-1 0,-5-1-3,-7-3 0,-6 0 0,-2 2 1,-3 1 0,-1 1 0,1 3-1,-1 0 1,4 0 0,2 2 0,4 0 0,-1 0 0,0 6 0,4-3 0,2-1 0,0 4 0,3-1-4,3-5 1,4 2 2,-1 2 1,3 1-1,3 1 0,-1-3 2,4 3 0,0 1-1,0-1 0,0 1-1,0-3 0,0 3 1,0 0 0,-1-3 0,1 3 1,0-1-2,-3-1 1,0 1 0,0 3 1,0 0-1,0-2 1,0-1-2,-3 1 1,0-1-1,0 1 1,3 0 0,-3-3 0,3 3 0,-3-3 0,3 0 1,-3 1 0,3 1-2,-3 1 0,0-3 2,0 3 0,0-3-2,0 1 0,0-1 2,0-4 0,0 0 0,0 0 1,0 0-1,0 0 1,0 0-1,0 0 0,0 5-1,0-5 1,0 0-2,0 0 0,0 0 0,0 0 0,0 0 1,0 0 0,0 0-2,2 2 0,4 0 2,0 0 1,3-2-1,3 0 0,5-2 0,1 0 1,8-3-1,1 1 1,-1 0-2,1-3 1,2-4 0,3 2 0,-2-4-1,-1 0 1,-2 2 1,-1 0 0,-3 0-1,1 0 1,-3 2-2,-1 0 0,4 0 1,-4 3 0,1-3 1,-10 2 0,1 3-3,-3 2 1,-6-1 0,-3 3 0,0 3 0,-12 1 0,-5 5 1,-7 4 1,-2 3-1,-1 1 1,1-4-1,2 1 0,4-1 0,2-2 0,6-5 0,4-1 0,-1 1-2,6-1 0,6-5 3,6 0 0,5-5-2,4-3 1,2-1 0,1 0 1,0 0-3,-1 3 0,1-1 3,2 0 0,1 1 0,-1 1 0,-2 1 0,-4 0 0,-2-3-3,-3 5 1,-1 0 1,-2-3 0,-3 5-3,0-2 1,-6 2 0,0 2 0,-6 7 2,-6 2 0,-5 2 0,-7 3 1,1 1-1,-1-1 1,7-1 1,-1-4 1,6-2-4,4-3 1,-1 1 2,3-3 0,0-1-2,3-1 0,3-2 1,6 0 1,0-2-2,3 2 0,5-5-1,-2 1 1,3-1 0,-1 3 0,1 0-6,3 0 1,-4 0-5,4-3 0,3-4-9,-1 1 0</inkml:trace>
        </inkml:traceGroup>
        <inkml:traceGroup>
          <inkml:annotationXML>
            <emma:emma xmlns:emma="http://www.w3.org/2003/04/emma" version="1.0">
              <emma:interpretation id="{0E224A9D-C8D6-402E-AFF5-232430849C8A}" emma:medium="tactile" emma:mode="ink">
                <msink:context xmlns:msink="http://schemas.microsoft.com/ink/2010/main" type="inkWord" rotatedBoundingBox="15744,14873 15269,15263 14886,14796 15362,14407"/>
              </emma:interpretation>
              <emma:one-of disjunction-type="recognition" id="oneOf1">
                <emma:interpretation id="interp5" emma:lang="sv-SE" emma:confidence="0">
                  <emma:literal>oss</emma:literal>
                </emma:interpretation>
                <emma:interpretation id="interp6" emma:lang="sv-SE" emma:confidence="0">
                  <emma:literal>list</emma:literal>
                </emma:interpretation>
                <emma:interpretation id="interp7" emma:lang="sv-SE" emma:confidence="0">
                  <emma:literal>ms</emma:literal>
                </emma:interpretation>
                <emma:interpretation id="interp8" emma:lang="sv-SE" emma:confidence="0">
                  <emma:literal>hss</emma:literal>
                </emma:interpretation>
                <emma:interpretation id="interp9" emma:lang="sv-SE" emma:confidence="0">
                  <emma:literal>ass</emma:literal>
                </emma:interpretation>
              </emma:one-of>
            </emma:emma>
          </inkml:annotationXML>
          <inkml:trace contextRef="#ctx0" brushRef="#br0" timeOffset="7956.8026">-3642 3750 33,'0'2'16,"0"-2"2,0 0-18,0 0-2,0 0 0,0 0 2,0 0 1,0 0 1,0 0 0,0-6 4,-2 1 1,-1 1-3,0-1 0,-3-1-2,0 1 1,-3 3-4,-3 0 0,-2 0-1,-4 0 1,0-1 2,-2 3 0,-4 0-1,1 3 0,-4-3-1,1 0 0,0-3 1,2 3 1,1 0-1,2 0 0,0 0-1,-2 0 1,5 0 1,4 0 0,-1 3-1,3-1 0,1-2 0,2 2 1,0 0-2,3 0 0,0 3 1,0-5 1,3 2-2,0-2 1,0 0-1,3 0 0,-2 0 1,2 0 1,0 0-2,0 2 0,0 0 0,0-2 0,0 0 1,0 0 1,0 3-2,0-3 0,0-3-1,0 8 0,0-7-1,-3 2 0,3 0-1,3 4 1,-3-4 3,5 4 0,1-1 0,3-1 0,3 0 0,3 0 0,2 3 1,1-5 0,-1 6-2,1-1 0,3-1 1,-4 1 0,-2-1-1,-3-4 1,-1-2 0,-2 6 0,0 1 0,-6-5 1,3 0 8,-6 0 0,0-3-8,-3 6 0,-6-3-2,0-3 1,-5 1-1,-4 0 1,-3 2 0,-5 0 1,2 0-1,1 0 1,-3 4-2,-4 3 0,1-3 1,-1 7 0,4-4 1,3 0 0,5-1-2,3-4 0,3 1 2,1-1 0,2-4-3,3 4 1,0-2-4,3 0 1,0 0 2,3 0 1,-3 0 2,3 2 0,0-2-2,0 0 1,6 0 0,0 4 1,0 1-2,3-1 1,0 3 1,2-3 0,1 1-2,0-3 0,0 0 0,-1 2 0,1-4 2,0 3 1,-3-6-3,-1 6 0,-2-1 1,0 0 1,0-2-1,-6 0 1,0 0 0,3 0 0,-3 0 2,0-2 1,-3 2-5,-3 0 0,-3 0 2,1-5 0,-4 3-2,-3 2 1,3 2 4,1-2 0,-1-2-2,0 0 1,3 0-2,3 0 0,1-1-1,2 3 0,0 0-1,0 0 1,0-2-1,0 2 0,0 0 0,3-2 0,0 2 0,0 0 1,0-2-3,0 2 1,0 4-1,0-4 0,0-2 2,0 2 0,0 0 1,0-2 1,0 2 2,0 0 1,-3 0-2,0-2 0,0 2-3,-3 0 0,3 0-1,-3 0 1,1-3 2,-1 6 0,6-3 0,-3-3 1,0 3 0,0 3 0,0-6-2,0 3 0,3-2 0,0 2 1,0 2-2,0-4 0,-3 0 0,3 2 0,0 0 2,0 0 1,0 0-2,0 0 1,0 2-2,0-2 1,0 0 0,0 2 0,0 1-1,0-6 1,0 1 0,0 0 0,0 2-1,-3 2 0,0-4 0,0 0 1,0 2 1,0 0 0,1 0-1,-1 0 0,0 0 4,3 0 0,0 0-5,0 0 1,-3-2 2,3-3 1,0 3-2,0-2 1,-3-1-2,3 3 0,-3-2-1,0-1 1,3 5-1,0-2 0,0-2 1,0 1 1,-3 3-2,0-2 1,3-2 0,0 2 1,0-1-2,0 1 1,0 2 1,0 0 0,0 0-2,-3 0 1,3-2 1,0 2 0,-3-2-1,0 0 1,0 2 0,0-3 1,3 1 0,-3 0 1,3-2-2,-3-1 1,3 1-2,0 2 1,0-1 0,0-5 1,0 1-4,0 0 1,0 1 0,0 1 1,-2 1 0,2-1 0,0 1-1,0 2 0,0 0 2,0-1 1,0 1-4,0 2 0,0-2 0,0 0 0,0 2 3,0 0 0,0 0-4,0 0 1,0-2 0,0 2 0,0 0-3,0 0 1,0 0 1,0 0 0,0 4 1,0 3 1,0-3 1,0 5 0,2 0 0,-2-3 1,0 1-2,0-3 1,0 1 0,0-7 0,3 6-1,-3 3 0,0-1-3,3 3 0,-3-5 2,0 1 0,0 1 0,0-1 1,0 1 2,0-6 0,0 5-1,0-5 1,0 0 3,0 4 0,0-4 1,0 0 0,0 0 0,3-2 0,0-2-4,0-5 0,0 2-3,0 3 1,-3-1 2,0 1 1,0 4-6,0-4 1,0 1 0,0 3 0,0 0 1,0 0 1,3-2-1,0 2 0,3 2 2,3 1 1,5-1-1,4-2 1,2 0-1,4-2 0,2-3 0,4 5 0,-1 0-1,3-2 1,1 0 0,2-3 0,-3-3 0,3 5 1,1 1-1,-1 0 0,-6-3 0,-2 5 0,-1 0-1,-5 0 1,-4-2 0,-5 4 1,0-4-2,-3-2 0,-4 6 2,1 0 0,-3-2-3,0 0 1,0-2-1,0 4 1,0-4-2,-3 2 1,0 0 3,0-2 0,0 0-2,0 4 1,0 4-1,-3-1 1,0-5 1,-3 4 0,3 1-2,0-3 0,0 5 2,1-7 0,-1 2-1,0 0 1,0-2-3,0 2 1,-3 5 0,3-5 1,0 0-1,3 0 1,0-2-1,3 9 1,3-2 0,0-1 0,0-1-1,2 1 0,1 1 1,3 0 1,-3-1 0,3 1 0,-4-1-3,4-1 1,-3-1 1,0 1 1,0-1-2,-4 0 1,1-1 1,-3-3 1,-3 0 1,0 0 0,0 0 1,3 4 0,-3-6-7,-3 4 1,-3-4 2,-2 0 0,-4 8 0,0-8 0,-3 4 0,1 7 0,-4-7-1,-3 3 0,4-1 0,-1 0 1,4 1 0,2-1 1,3-2-6,0-2 1,6 3 5,3-1 1,6 2-1,6-4 0,0-2 0,5 0 0,1-5-1,2 5 0,1-5 0,-3 1 0,-1 4-1,-2-5 1,0 3 0,-4-1 1,-2 5-1,0-2 1,-3 0 3,0 2 1,-3 0 0,0 0 1,0-5-3,-3 3 0,-3 2-15,0-2 0,-3 0-5,-3 6 1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8-02-11T14:16:30.865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59FF029E-156F-45B4-9419-F0D92BDE8470}" emma:medium="tactile" emma:mode="ink">
          <msink:context xmlns:msink="http://schemas.microsoft.com/ink/2010/main" type="writingRegion" rotatedBoundingBox="8370,5893 8325,9958 7132,9945 7177,5880"/>
        </emma:interpretation>
      </emma:emma>
    </inkml:annotationXML>
    <inkml:traceGroup>
      <inkml:annotationXML>
        <emma:emma xmlns:emma="http://www.w3.org/2003/04/emma" version="1.0">
          <emma:interpretation id="{A6DCD0F2-6165-48AF-8B35-0E4669EAF21C}" emma:medium="tactile" emma:mode="ink">
            <msink:context xmlns:msink="http://schemas.microsoft.com/ink/2010/main" type="paragraph" rotatedBoundingBox="8370,5893 8325,9958 7132,9945 7177,5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1BAFBE-F88A-4063-ABF8-794882A4D2D6}" emma:medium="tactile" emma:mode="ink">
              <msink:context xmlns:msink="http://schemas.microsoft.com/ink/2010/main" type="line" rotatedBoundingBox="8370,5893 8325,9958 7132,9945 7177,5880"/>
            </emma:interpretation>
          </emma:emma>
        </inkml:annotationXML>
        <inkml:traceGroup>
          <inkml:annotationXML>
            <emma:emma xmlns:emma="http://www.w3.org/2003/04/emma" version="1.0">
              <emma:interpretation id="{A8FC0632-4D9E-4DB4-A45A-01A5EAB15665}" emma:medium="tactile" emma:mode="ink">
                <msink:context xmlns:msink="http://schemas.microsoft.com/ink/2010/main" type="inkWord" rotatedBoundingBox="7132,9945 7177,5880 8370,5893 8325,9958"/>
              </emma:interpretation>
              <emma:one-of disjunction-type="recognition" id="oneOf0">
                <emma:interpretation id="interp0" emma:lang="sv-SE" emma:confidence="0">
                  <emma:literal>5.545</emma:literal>
                </emma:interpretation>
                <emma:interpretation id="interp1" emma:lang="sv-SE" emma:confidence="0">
                  <emma:literal>5.535</emma:literal>
                </emma:interpretation>
                <emma:interpretation id="interp2" emma:lang="sv-SE" emma:confidence="0">
                  <emma:literal>5.565</emma:literal>
                </emma:interpretation>
                <emma:interpretation id="interp3" emma:lang="sv-SE" emma:confidence="0">
                  <emma:literal>5.585</emma:literal>
                </emma:interpretation>
                <emma:interpretation id="interp4" emma:lang="sv-SE" emma:confidence="0">
                  <emma:literal>5.555</emma:literal>
                </emma:interpretation>
              </emma:one-of>
            </emma:emma>
          </inkml:annotationXML>
          <inkml:trace contextRef="#ctx0" brushRef="#br0">719 245 36,'-3'0'18,"6"2"5,-3-4-18,0 0-2,0 0 0,-3 2-4,0-2 1,0-1 0,0-1 0,-3 2-2,0 2 1,0-5 1,1-3 0,-4 1 2,0 0 1,0-1-2,-3-3 1,-2 4 1,-1-6 1,-3-3-3,1-3 1,-7 3 0,4 1 0,-4 4 0,1-2 0,-4 2-2,4-1 0,-1 6 0,1-3 0,-1 2-1,1 1 1,2 1-1,4 1 1,2 0-1,3 1 0,3 1 1,1 0 0,2 0-3,0 2 1,3-2 1,0 2 1,0 0-5,3 0 1,0 4 3,3-2 1,6 5-3,6-1 1,2 1 0,4 0 1,-1 1 0,4 1 1,-1-2-4,1 0 0,-4 4 2,-2 0 0,-3-9 1,-4 0 0,-2 2 6,0-1 1,-3 1-4,-6 3 0,-6-3-1,-3 0 0,-3 1 1,1-1 1,-1 1-1,-3-1 0,1 0-2,2-4 0,-3 3 0,0-1 0,1 0 0,-4-2 0,-2 2-1,2 0 1,0 3-1,1-3 0,2 0 1,0-2 0,4 2 0,-1 1 0,0-1 1,3 0 0,1 0 0,2 0 0,0 1 0,0-3 0,3 2-1,0-4 0,0 2-1,-3 2 0,3 2-2,3-2 1,-3 5-2,3 4 1,-3 0 0,0 4 0,3-1 1,0 1 0,0-2 1,0 1 1,0-3 0,0-3 1,0 1 3,0-2 0,0-3 3,0 1 0,0-5-4,-2 0 1,-1-3-4,0-1 1,-3 0-1,0-3 0,0-4-1,-3-2 1,0-3 1,1 3 1,-1-5-5,3-1 1,0 1 0,3 3 1,0-1 1,3 1 0,0 2-1,0 2 1,0 0-2,0 2 1,0 2 0,0 1 0,0 3 1,0-1 1,0 2-4,0 0 0,0 2 0,3-3 0,-3 3 1,3 7 0,-3 4 1,0 7 1,0 8 0,0-2 0,-3 0 0,3-2 0,0 0 0,0-6 1,0-3 0,0-2 0,0-2 2,0-2 1,0-3 4,0 0 1,-3-1-6,0-6 0,-3-1-3,1-3 1,-1 1-3,-3-7 1,3 2-1,0-5 0,3 3 3,0-3 0,0 5-1,3 0 1,0 3-2,0-1 0,-3 4-1,3-1 0,0-1 0,0 3 0,3-3 0,-3 1 0,3 3 0,3 1 1,0-2-2,6-3 1,-1 9-1,1 5 1,0 2 1,0-3 0,-4 5 0,1 0 1,0 0 0,0-4 0,-3 0 2,0-5 0,-3-2 9,-3 0 0,0-2-8,-3-7 0,-3-4-3,-6-3 1,0-4-1,-2 1 0,-1-1 0,3 4 0,3 3-1,1 2 1,2 2-2,0 3 1,3-3-2,0 4 1,0 3 0,0-2 0,3 2-1,-3-1 1,3 6 1,0-3 0,3 4 0,-3 5 1,3 4 0,0 5 1,0 2-2,0-1 0,0 3-1,0 3 1,0-8 0,0 1 0,0-5 1,-1-2 1,-2-2-2,3 0 1,0-5 1,-3 0 1,0 1 3,0-5 0,0 0 0,0 0 1,0 0-5,0 0 0,0-2-2,0-5 0,0-4 1,0-2 0,0-5 0,-3-2 1,3 1-1,0 1 0,0 5 0,0 2 1,0 0-1,0 2 0,0 2 0,0 1 0,3-1-1,-3 3 0,0-1 1,0 3 0,0 0-8,0 0 1,3-1 2,3 3 1,3 7 1,0 2 1,2 6 1,4 7 0,0 0 1,0 3 0,-1-1 0,4-4 1,-3-3-2,-4 1 0,1-7 2,-3-2 0,0-3 3,-3 1 1,-1-3 3,1-1 1,-6-3-6,6-3 1,-3-1-4,0 0 0,0-1-1,0-2 1,0 1-1,0 1 1,-3 1-7,0 2 1,0 0 3,3-1 1,3 3-1,-4-4 1,1 4-5,3 0 0,0 4-10,3-4 0,3-8 0,-3-1 1</inkml:trace>
          <inkml:trace contextRef="#ctx0" brushRef="#br0" timeOffset="3196.7152">546 2349 31,'-9'0'15,"9"-5"6,0 5-17,0 0-5,0-2 0,0-5 2,0-4 0,0-9-5,0 3 1,0-5 2,0-9 0,0 5 0,0 1 1,-3 1 0,0 4 1,0 3-1,0 1 0,0 3 0,-3 4 0,0 3 0,0 1 0,-2 5-4,-1 7 0,-3 4 4,0 6 0,1 5 0,-4-2 0,3 2 0,0 5 0,1-10 1,-1 5 1,3-4-1,0-5 1,1-2-2,2-2 0,0-2-1,0-1 1,0 1 3,0-5 0,-3 0 1,3 0 0,-2 3-2,-1-3 0,0-2 1,0-2 0,3 2-4,0 0 1,4-7 0,2-6 1,0-7-2,0 3 1,0-1 0,2 0 1,1 1-1,0 4 0,0-3-1,0 7 1,-3-2 0,3 2 0,-3 1-1,0 1 1,-3 0-3,3 5 0,-3-4-1,3 3 1,3 8 1,-3 1 0,0 5 2,3 7 1,0 0-2,-3-1 1,3 3 0,-3-7 0,0 1 0,3-3 0,0 2 2,0-4 0,0-3 1,0-1 0,-3-1 1,0-4 0,0 4-2,0-6 1,0-2-3,0-7 1,0-7-1,0-2 0,0 1-2,0 3 0,6 3 0,-1 4 0,4 0-1,3 1 1,0-1 0,5 2 0,1 5 1,3 0 1,-1 2-1,4 2 0,-1 4 0,1 1 0,-1 0 2,-2-1 0,-1-3-1,-2 1 0,-4 5 0,1-5 0,-3-2 0,3-2 0,-1-2 1,1-2 0,0-3 0,-1-4 1,1-4-3,0-5 0,-1-2 2,-2 0 1,-3 6 2,0-1 1,-3 4 1,-3 2 1,-1 2-7,-2 4 0,0 1-5,0 2 1,0 2-1,-2 4 1,-1 5 3,0 6 0,0 3-1,0 6 1,3-2 0,0 0 0,0 0 2,0-6 0,3 1-1,0-1 0,0-7 0,0 4 0,-1 0-2,1-4 0,-3 0-1,3 4 0,0-7 3,-3 1 1,3-3-6,-3-4 1,0 0 5,3 5 0,0-7 4,3-5 0,0-2-4,3-4 1,-1-7 0,1 0 1,-3-2-3,3 3 0,-3 1 1,-3 5 1,0 2-3,0 4 1,0 3-8,0-1 0,-3 3 5,0 2 1,2 7 2,-2 8 1,3 3-2,-3 10 0,3 1 1,3 0 1,0-3-1,0-4 1,-3-4-1,0-3 0,0-2 4,0-4 1,0 0-3,-3-5 0,0-4-1,0 0 0,3-4-2,-1-5 0,1-2 1,0-9 1,3-2 0,0-6 1,3-3-3,3 0 0,-1 5 1,4-1 0,-6 3 1,0 6 0,-3 5-2,-1 2 0,1 2-3,-3 0 0,0 7 3,-3 7 0,-3 12 1,0 3 1,-3 4-1,1 7 0,-1 2 1,0 0 0,0 0-1,0-6 1,-3-5 0,3-5 1,3-4 2,-2-1 0,-1-4 0,-3-5 0,-6-6 1,-2-3 1,-10-8-5,-5 1 1,0-4-2,-7-1 1,4 3-2,3 1 0,3-3-2,2 6 1,7 2 1,2 2 0,3 1-2,3 4 0,4-1 0,-1 1 1,3-2-1,3 2 0,-3-3 2,6 5 1,6 5-1,0-1 0,3-2 1,0 0 0,2 1 0,1 1 0,6 0 1,2-4 0,1 0-3,-1 7 1,1 4-1,-1-2 1,1 4-1,-3-9 1,-4 1 1,-2 1 0,0-1 0,-3-1 0,-1 5 3,1-13 1,-3-1 1,0 1 1,-3-3-1,-3-4 0,0-6-4,-3 3 0,-3-1-4,0 2 1,0 0-5,-2 2 0,-1 4-4,0 11 1,0 7 9,-3 11 1,4 3-1,-1 3 1,3-6 3,3-4 1,0-3 1,3-4 0,0 0 1,0-2 1,0-2 0,-3-3 0,0-4-8,-3-2 1,-3-5-1,-2 1 1,-4-3-2,0 2 0,1-4 0,2-4 1,0-7-3,3-5 1,3-1-4,4-1 1,4-2-1,7-4 1,12-9-8,5-2 1,7-3 0,5-8 0</inkml:trace>
          <inkml:trace contextRef="#ctx0" brushRef="#br0" timeOffset="6245.2468">584 3886 26,'-12'0'13,"3"4"3,9 1-14,-3-8-2,0 3 0,0 0-2,-2-2 0,-1 4 1,0-4 0,0 4 5,0-4 0,-3 0 1,3 0 1,0-3-2,-2 1 0,-1 2-2,0-3 0,-3 1-1,1-1 0,-1 1 0,0 2 1,0 2-1,1 0 1,-4-2 2,0-1 1,1 3-6,-1-4 1,-3 0 1,1-1 0,-1-1-1,0 3 1,1-3 1,-1 1 0,1-1-2,-1 1 1,0 3-1,1-2 0,-1-1 1,-3 1 0,4 0-2,2 4 0,0 0 0,1-3 0,2 1 2,0 0 1,1 2-1,-1 0 0,3-2-3,0 2 0,3-2 2,0-1 0,4 3 0,-1-4 0,0 6-2,0-4 0,0 0-1,0 2 1,3 2-1,0 0 0,-3 5 1,3-3 0,0 3 1,3-1 1,0-3 0,0 5 0,3 1-1,2 9 1,1-7-1,-3-2 1,3 2-1,0-2 0,0 2 0,-4 4 1,1 5-2,-3-3 1,0 3 2,-3 2 1,0-2-3,0-5 1,0 1 1,-3-3 0,3-4 3,0-3 1,0-1 0,-3-5 1,0 0-6,0-7 0,-2 1 0,-1-8 0,0 1 1,0-2 0,0-1-2,-3 1 0,3 0 1,0-1 0,1 1-2,-4 2 0,0-1 0,0 3 1,3-2 2,-3 0 0,4 6-3,-4 1 1,3-1-1,0 0 0,0 3 1,0 2 1,3 2-2,0 0 1,-2 4-1,2 3 1,0-1 0,-3 5 0,0 1 1,0 3 1,3-2-1,0-2 1,3-4-3,3 2 1,-3-5 2,-3 0 0,3 3-1,0-5 1,0-2-2,-3 5 0,3-1 3,0-2 1,0 0-1,-3-2 0,3 3 1,-6-1 0,4-4 1,-1 2 1,0 0-5,-3-5 1,3-1-1,0-3 1,0 0-1,0 0 0,0-2 0,0 0 1,0 2-2,0 3 1,0 1-2,0-1 1,3-1 1,0 0 1,-3-1-1,3 3 1,0 1-3,0 2 1,0-1 0,0-1 0,0 4-6,0 0 1,0 0 4,0 4 0,0-4 0,3 7 0,0-3 1,-3 3 1,0 4 1,0 0 0,0 0-3,0 0 1,0-2 1,0 2 0,0-7 2,0-6 0,0 7 3,0-1 0,0-4-2,0-2 0,0-5-1,0-6 0,0-2-3,0 1 1,0 3-1,0-6 1,3 1-1,0-4 0,0 5 1,-3 2 0,3 2 0,-3 0 0,0 2-1,0 2 1,0 3 0,0 0 0,0-1-3,0 3 1,3-2 0,-3 4 1,6 6 0,3 5 0,0 11-1,-1 5 0,1 1 1,0 1 0,3-3 1,-4-4 0,1 0-1,0-4 1,0 0-1,0-5 1,0-2 3,-1 0 0,4-5-1,0-3 1,0-3-2,-1 0 0,1-5-1,3 3 0,-1-11 0,1 2 0,3 0-1,-1-2 1,4-5-2,-1-2 0,4-4 1,-3 2 1,2-2 1,3-1 0,-2 3-2,-4 0 0,1 3 1,-3 3 1,-7 3-1,1 2 1,-3 2-3,-3 5 0,3-3-2,-3 7 1,-1 2 3,1 5 0,-3 4 0,0 11 0,-3 0 1,0 0 0,0 0-2,0 4 0,0-10 1,3 1 0,-3-1 0,3-5 1,-3-4-2,0 1 1,0-3 4,0-7 0,0 2-1,0 6 0,0 1-1,0-7 0,3-2-2,0-9 0,0-3-2,3-3 1,0-1 1,2-4 1,4-2-1,-3 6 1,0 1-2,0 1 0,-4 5 0,1 5 1,-3-1-4,0-2 0,-3 5 0,3-5 1,0 7 0,-3 2 0,0 0 2,3 4 1,3 1 0,-3 8 1,0 2-1,0 1 0,0 1-1,0-1 1,-1-3 0,1 0 0,0-2 0,0-2 0,0-3 10,-3-6 1,0-2-10,0-7 0,0 3 0,0-3 1,0-6-2,0 1 0,0 1-2,0 2 1,0 2-1,0 3 1,0-1-3,0 3 0,0-1 0,0 5 0,3 5 5,0 6 1,3 2-2,-3 5 0,0 6 1,0 0 0,0 2-1,-3-10 1,0 6-1,0 0 1,0-7-3,0-1 0,0-3-14,0 0 1,-3-5-7,0-1 1</inkml:trace>
        </inkml:traceGroup>
      </inkml:traceGroup>
    </inkml:traceGroup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8-02-11T14:16:47.95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6E6D9688-67B3-4C57-9C72-63F65A3E2B35}" emma:medium="tactile" emma:mode="ink">
          <msink:context xmlns:msink="http://schemas.microsoft.com/ink/2010/main" type="writingRegion" rotatedBoundingBox="10683,13395 11411,15284 10622,15588 9894,13699"/>
        </emma:interpretation>
      </emma:emma>
    </inkml:annotationXML>
    <inkml:traceGroup>
      <inkml:annotationXML>
        <emma:emma xmlns:emma="http://www.w3.org/2003/04/emma" version="1.0">
          <emma:interpretation id="{1639282E-A9BF-4F88-821C-358B795DD743}" emma:medium="tactile" emma:mode="ink">
            <msink:context xmlns:msink="http://schemas.microsoft.com/ink/2010/main" type="paragraph" rotatedBoundingBox="10683,13395 11411,15284 10622,15588 9894,1369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44A7D1-F9DA-45AA-8718-D412E05C8399}" emma:medium="tactile" emma:mode="ink">
              <msink:context xmlns:msink="http://schemas.microsoft.com/ink/2010/main" type="line" rotatedBoundingBox="10683,13395 11411,15284 10622,15588 9894,13699"/>
            </emma:interpretation>
          </emma:emma>
        </inkml:annotationXML>
        <inkml:traceGroup>
          <inkml:annotationXML>
            <emma:emma xmlns:emma="http://www.w3.org/2003/04/emma" version="1.0">
              <emma:interpretation id="{79F2EBD0-3A1D-4327-BF8F-F52DCF77522C}" emma:medium="tactile" emma:mode="ink">
                <msink:context xmlns:msink="http://schemas.microsoft.com/ink/2010/main" type="inkWord" rotatedBoundingBox="9964,13662 10741,13639 10748,13857 9970,13879"/>
              </emma:interpretation>
              <emma:one-of disjunction-type="recognition" id="oneOf0">
                <emma:interpretation id="interp0" emma:lang="sv-SE" emma:confidence="0">
                  <emma:literal>ås</emma:literal>
                </emma:interpretation>
                <emma:interpretation id="interp1" emma:lang="sv-SE" emma:confidence="0">
                  <emma:literal>*</emma:literal>
                </emma:interpretation>
                <emma:interpretation id="interp2" emma:lang="sv-SE" emma:confidence="0">
                  <emma:literal>as</emma:literal>
                </emma:interpretation>
                <emma:interpretation id="interp3" emma:lang="sv-SE" emma:confidence="0">
                  <emma:literal>ds</emma:literal>
                </emma:interpretation>
                <emma:interpretation id="interp4" emma:lang="sv-SE" emma:confidence="0">
                  <emma:literal>*r</emma:literal>
                </emma:interpretation>
              </emma:one-of>
            </emma:emma>
          </inkml:annotationXML>
          <inkml:trace contextRef="#ctx0" brushRef="#br0">746 128 25,'-3'0'12,"0"-3"3,3 1-12,0 2-2,0 0 0,0 0 1,-3-4 1,0 2-1,0-1 1,0 1 1,0 0 0,1-2-2,-1 1 0,-3 3-2,-3 0 0,0 0-1,0 0 1,-5 0 0,-4 0 0,-3 0 0,-2 0 0,-3 5 0,-4-1 1,4 1-1,-4-1 0,1 0-1,0 1 0,-1 1 3,-5 1 0,6 2 0,2-3 0,1-1-1,-1-3 1,4-2-1,2 2 0,-2-2-1,2 0 0,7-2 0,-1 2 0,3-2 0,3 2 1,1 0-3,2 0 0,0 0-1,3-2 0,0 2-1,3 0 1,3 4 3,3-4 0,3 4 0,2-4 1,1 3-2,3-1 0,-1-2 2,1 0 1,0 0-3,2-5 1,-2 1 0,3 0 0,-1 1 1,1-1 0,-3 0-2,-1-1 0,1 1 0,-3-1 1,-1 3 0,1-2 1,-3-1-1,0 3 0,-3 0 1,0 0 1,-3 0 1,-1-3 1,-2 3-4,0-5 1,-2 5-3,-4-4 1,0-1 0,-3 7 1,-3-5-1,-2 3 1,-1 0 0,0 2 0,0-4 0,1 4 1,2 0 1,0-3 0,4 1-2,-1 2 0,0 2 0,0-4 1,0 4 0,3-2 0,1 0-3,-1 0 1,0-2 1,0 2 0,0-2 0,0 0 1,3-3 0,0 3 1,0 2-2,0 0 1,0 0-2,3 0 1,-2-2 0,2 0 0,0 0-1,0 4 1,0-2 0,0 0 0,0 0 0,0-2 1,0 2-2,0 2 1,0-2 0,0 0 0,0-2-4,0 2 1,-3 2 0,0 2 0,-3 3 1,-3 2 1,-6 8 1,1-3 1,2 1-3,3-2 0,0 3 3,0-5 0,1 0-1,2 0 1,0 0-1,0-5 0,0 3-1,3-2 1,0-1 0,0-1 1,0-1 1,0-2 0,3-2 4,-2-2 1,-1-5-7,0-1 1,3-6 0,-3-1 0,0 0-1,0 1 1,0 1-1,0-2 0,0 4 0,0 0 0,3 2 0,0 2 1,-3-2-1,3-4 0,0 4 0,0 3 0,0-1-2,0 1 1,0 1 0,0 3 1,0-2-2,0-1 0,0 5-2,0 0 0,3 2 1,3 3 1,0-1-1,0 7 1,-3 2 2,0 5 0,0 2-1,-1-2 1,1-3 0,0-2 0,-3-2 3,0-2 1,0 0 4,0-3 0,0-1-3,0-5 0,0 0-2,0 0 0,0-2-4,0-3 1,0-1 1,-3-3 0,0 0-3,1 0 0,2 0 2,0-2 1,0-2-1,0 7 0,0-5 0,0-1 1,0 4-2,0-1 1,2 0-1,1 0 0,0 3 2,0 1 0,0-1-2,0 1 0,0 1-2,3 2 1,0-1 0,3 1 0,2 2 0,1 0 1,3 0 2,0 0 0,-1 0-2,7 2 1,-1 3-1,1-5 0,-1 4 1,-2-2 1,0-2 0,-1 3 0,1-6-2,-3 6 0,-1-3 1,1 2 0,-3 0-1,-1 0 1,1 0 0,0 1 0,0-1 0,-4 2 0,7 1 0,-6-3 1,0 4-1,0-6 0,2 0 0,4 3 0,0-1-1,-1 0 1,1 2 0,3-1 1,-1-1-3,-2 2 0,3 1 3,-4-5 0,4 0-1,-3 0 1,-4-5-1,1 5 0,-3 0 0,0 0 0,-3-2 0,-1 2 1,1-2-3,-3 0 0,0 2 2,-3 0 0,0 0 0,3-3 0,0 1 0,-3 2 0,0 0 3,0 0 0,0-2 0,0 2 0,0-2-3,-3-3 0,-3 5-1,3-4 1,-3 0-3,1-1 0,-1-4 1,0 1 0,0 1 1,0 0 1,0 5-1,0 2 0,3-2 1,-2 0 1,2-3-2,0 5 1,3-4-1,0 2 1,-3 2-1,3 0 1,0 4-1,-3-4 1,3-2-1,0 0 0,0 0 0,3 6 0,0 0 1,3 1 0,-1 1 0,4 1 0,0-3-2,0 1 1,0 1 1,-1 1 0,1-3 0,0-1 0,0 3 0,-3-6 0,0 5 2,-1-1 0,1-4-3,0 4 0,-3-4 0,3 3 1,-3 1-1,0 0 1,0 1 1,0-1 0,0-1-2,-3-3 0,3 4 6,-3-4 0,0 0-1,0 0 1,0 0 1,0 0 0,0 0-6,0 0 1,0-4-1,-3 1 0,3-6-1,-3 7 0,3 2-2,0-4 1,0 2 1,0-1 1,0 1-6,-3 2 1,3 2 0,0-2 0,0 7 3,0 0 1,0 4 0,0-5 1,3 3-2,0 0 1,0-2 2,0 1 0,0 1-2,-1-2 0,1-1 1,0-1 1,0-1 0,-3-4 1,0 0 6,0 0 0,0 0-1,0-2 0,-3 0-8,0-3 0,-2-1 2,-1-3 0,-3-2-1,0-2 0,0 2 1,3 2 0,0 2 0,1-2 1,2 5-2,-3 0 1,3 1-4,0-1 1,0 2-1,3 0 0,0 2-1,0 0 1,0 0 1,3 4 1,3-4-2,0 4 1,0 5-1,2 2 1,1-2 1,-3 0 0,0 0 2,-3 0 1,0-5 3,0 0 0,-3-4-1,0 5 1,0-1-3,-3-2 1,0 3-4,-3-3 1,-3 0-5,0 3 0,1-5-2,-1 0 0,0 0-3,0 0 0,0 2-6,0 4 0,1 3 2,-4 2 1</inkml:trace>
        </inkml:traceGroup>
        <inkml:traceGroup>
          <inkml:annotationXML>
            <emma:emma xmlns:emma="http://www.w3.org/2003/04/emma" version="1.0">
              <emma:interpretation id="{F0374A63-5970-4AB1-86BF-F73F126AC6B1}" emma:medium="tactile" emma:mode="ink">
                <msink:context xmlns:msink="http://schemas.microsoft.com/ink/2010/main" type="inkWord" rotatedBoundingBox="10514,15116 11374,15003 11419,15346 10560,15459"/>
              </emma:interpretation>
              <emma:one-of disjunction-type="recognition" id="oneOf1">
                <emma:interpretation id="interp5" emma:lang="sv-SE" emma:confidence="0">
                  <emma:literal>*8</emma:literal>
                </emma:interpretation>
                <emma:interpretation id="interp6" emma:lang="sv-SE" emma:confidence="0">
                  <emma:literal>*</emma:literal>
                </emma:interpretation>
                <emma:interpretation id="interp7" emma:lang="sv-SE" emma:confidence="0">
                  <emma:literal>*ål*</emma:literal>
                </emma:interpretation>
                <emma:interpretation id="interp8" emma:lang="sv-SE" emma:confidence="0">
                  <emma:literal>osagd</emma:literal>
                </emma:interpretation>
                <emma:interpretation id="interp9" emma:lang="sv-SE" emma:confidence="0">
                  <emma:literal>*el*</emma:literal>
                </emma:interpretation>
              </emma:one-of>
            </emma:emma>
          </inkml:annotationXML>
          <inkml:trace contextRef="#ctx0" brushRef="#br0" timeOffset="13587.0406">1216 1618 19,'-6'2'9,"6"-17"9,0 15-10,0 4-5,0-1 0,0-6-3,-3 3 1,0 3 1,0-3 0,0 2-2,0-4 1,-3 4-1,1-7 1,-4 3 1,0 0 1,-6 4-2,1 0 1,-1 1-1,0-1 0,-2 2 0,-1-2 0,0 1 1,1-1 1,2 0-3,-3-2 0,7 0 1,-4 2 0,0 0 0,1 1 1,2-1-3,0-2 1,3 2-1,1-2 1,-1 0-1,3 4 1,-3-4 0,3-2 0,0 2-1,0 0 0,1 0-1,-1 0 1,0 2-4,3-2 1,0 3 3,0-1 0,0-4 1,0 4 1,0-2-2,3 0 1,0 0-1,0 0 1,0 0-2,0 0 1,0 0 0,3 4 1,3 1-1,3-1 1,0 0-1,5 1 0,7 1-1,-1 1 1,4-3-1,5-1 0,1-6 1,-1-1 1,0 0 0,1-1 0,-4 1 0,1-3 0,-4 3 0,1-1 0,-1 3 2,-2 0 0,2 0-4,1-5 1,-4 1 1,-2 3 0,-7 1 1,1 2 0,-3 0 4,-3-2 0,0-2-2,-6-1 1,0 1-2,-9-1 0,0 1-1,-3 0 1,-2-5 0,-1 4 1,-3 1-4,1-3 0,-1 3 2,-2 0 1,-1-1-2,3-4 0,1 7 0,-1-2 1,1 2-2,-1-3 1,0 3 0,4 2 1,-1-2-2,3 2 1,1 0 1,-1-3 0,0 1-2,0 2 1,3 0-1,1 0 1,2 2 0,0-2 1,3 0-2,0-2 0,0 0 1,0 2 0,3 0-5,0 2 0,-3 0 2,0-2 1,3-4 1,0 4 0,6 0 0,3 2 0,3 7 1,2-11 1,4 2-2,0 2 0,-4 0 1,1-2 0,-3 5 0,-3-7 0,-1 2 4,-2 0 0,-3 0 4,-3 4 0,0-4-6,-3-4 0,-6 4-3,1 4 1,-7-6 0,-3-3 0,1 5 0,-7-2 0,1 7-1,-1-3 0,-2 7 0,2-5 1,1 3 0,-1 4 0,1 0-1,-1 0 1,4-5 1,2-1 0,1-1-2,-1 0 1,0 1 0,1-1 0,2 1 0,3-1 0,1 0 0,2-1 0,3-1 0,0 0 0,0 0-1,3-2 1,0 0-1,0 0 0,3 0 0,0 0 1,6 0-1,0 5 0,0-1-1,3-2 0,0 3 0,-1-1 1,1 3-1,0-1 1,0 3-1,-3 2 1,0 0 1,-1-2 1,-2-3-1,0 1 0,-3 0 2,0-7 0,3 4 2,-3-4 1,0 0-5,0 0 1,0 0 1,0 2 0,-3 1 0,0-3 0,-3-3 0,1 1 1,-1-2-2,-3-5 0,0 0 2,0-2 1,3 2-4,1 0 1,-1 1-1,0-3 0,3 4-2,-3-2 0,3 3-1,0-1 1,0 3-1,0-3 0,0 3 1,0-1 1,-2 1 0,2 2 0,0-1 0,0 1 1,0 2-4,0 5 1,3 1 1,-3 3 0,0 4 0,0 5 0,3 2 1,0-1 0,0-1 1,0-5 1,0 1-2,0-3 1,0 0 1,0 2 0,0-7-1,0 3 0,0-9 1,0 5 1,0-5 5,0 4 1,0-4-4,0 0 0,-3-4-4,0-3 1,3-4-1,-3-7 1,3 1 0,0-1 0,3-2-2,0 5 0,0-1 1,3 3 0,-3 0-1,0 4 1,0 0 0,0 1 0,0-6-1,0 6 1,-3 1-1,2-4 1,1 4-1,0 5 0,-3-2-4,0 4 0,3-2 1,0 2 1,0 2 2,3-2 1,-3 6-2,0 3 0,3-2 2,0 4 0,-3-2-1,2-3 1,-2 1 1,0-3 0,-3-4 1,3 5 0,-3-5 5,3 2 1,-3-2-5,3 0 1,0-5-3,0-1 0,3-1-3,0 1 0,0-3-1,-1 2 1,4-6-1,3 4 1,3-4 1,2 2 0,4 7 0,11 1 1,0-5-2,7 3 1,-1 3 0,6-9 0,0 4 0,-3 1 1,0 1-1,0-1 1,-3 1 0,-2-1 0,-1 6 1,-9-5 0,-5 5-2,-4-2 1,-2 0 1,-6 2 0,0 0 1,-3-2 0,-3-1-2,-3 6 0,-9-6 0,0-1 0,-3 4 0,0-4 0,-2 1 0,-4 1 1,1-4 0,-4 6 0,-2-7-1,-1 0 1,1-1-2,-1-1 1,1 2 0,2 3 0,3-3-1,4 5 0,-1 0-2,3 2 1,3-2-3,4 4 1,-1 2 2,3 7 1,3 0-2,0 2 0,3 1 2,3 1 1,5 0 0,4-4 0,3 3 1,-1-6 1,-2 3-4,0-4 1,-4 0 2,1-1 0,-3-1-2,-3-3 1,0 0 3,0-2 1,-4 2 3,-2-2 0,-2-4-8,-1 0 1,-6-1 0,-3 3 0,-3 0 0,1-7 1,-1 4-1,3-6 0,1 7 0,2 4 0,3-4-4,0 1 0,3 3-2,0-4 1,0 8 2,3 1 1,0 6 1,0 2 0,3 5 0,3-5 0,3-4 1,0 2 0,2 2 0,1-2 0,0-4 1,-3-1 0,-1 1-2,1-5 0,-3 0 1,0 3 1,0-3-2,0 0 0,-6-2 1,3 2 0,0-2-2,0 5 0,-1-3 1,-2-2 0,3 2 0,-3-2 1,0 0 1,0 0 0,3 2-3,-3-2 0,3 2 1,-3-2 1,6 0-1,0 0 1,0 0 0,0 0 0,0-2-2,0-2 0,5 2 2,-2-3 0,0 3-2,0 0 1,0-3 2,-4 3 0,1 0 0,0 0 1,-3 0 1,0-1 1,0-1-2,-3 0 0,0-1-1,0-1 0,-3 1-1,-3-1 1,-3-8 1,-2 1 1,-4 0 1,-3-2 0,-8 1-2,2 3 0,-2-2-4,-3 4 0,-1 5-3,-2-1 1,0 5 1,-1 0 1,4 5 2,5 1 0,4 1-2,2 2 0,1 0 2,2-1 1,3 1-2,0 9 0,4-7 3,2 0 0,0 2-5,0 3 1,0-5 3,3 2 0,-6 2-1,4 1 0,-1 1 0,0-1 0,0-1 1,0-2 0,0 1 0,0-6 1,0-3 4,1-1 0,-4 1-2,0-5 1,-3 0-1,3-3 0,-2-1-4,-1-5 0,-3-2 0,3 4 0,1-1 1,2-1 0,0 0-1,3 0 0,0 0-1,1 3 0,2-10-1,0 10 1,3-3 0,0 2 1,0-1-1,0-1 1,3-2 0,-3 2 1,0-2-2,0 2 1,0 0 0,0 5 0,0-5-2,0 3 1,3 3-1,-3-1 1,0 4-1,0-2 1,0 0-1,0-5 1,0 16 0,0-3 0,0 3-1,-3 4 1,0 1 1,0 3 0,0-1 0,0-5 0,0-3 1,3 1 1,0-7 3,0 3 0,0-3 0,0 2 1,-3-1-6,0-3 1,0 0-2,0-3 0,0-3 2,-3-1 0,0-4-2,1 5 0,2 1 1,0-4 0,0 1 0,0 3 0,0 1-1,3-3 1,0 3-1,0 2 1,0-1-1,-3 1 1,3-2-5,0 4 0,3 0 3,3 2 1,0 2 0,2 3 1,1 6 0,3-2 0,3 0-1,-1 5 0,4-3 2,0-2 0,-1 0 0,1-5 0,2-1 1,1-5 1,0 0-3,2-5 1,3-3-1,7 1 0,-1-2 0,0 0 0,-2 3-1,-1-1 0,-3 1 0,1 1 1,-4-1 0,1 3 0,-6-3 0,-1 6 1,-2 2 0,-3-4 0,-1 4-3,-2-2 1,-3 2 0,0 3 0,0-1 0,0-4 0,-1 4-1,1 1 1,-3-5 1,0 2 0,0 0 0,0-2 0,0 0 0,3 2 0,0 3 0,0-3 0,2 0-1,7 3 0,-3-3 0,6-2 0,-1 2 1,1-4 0,2 0 1,-2-1 0,0-1-1,-1 0 1,-2 1-2,-3 1 1,-4 2-4,-2-2 1,0 2-6,0-2 0,0 4-11,-9 0 0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256" units="dev"/>
        </inkml:traceFormat>
        <inkml:channelProperties>
          <inkml:channelProperty channel="X" name="resolution" value="326.19775" units="1/cm"/>
          <inkml:channelProperty channel="Y" name="resolution" value="434.78262" units="1/cm"/>
          <inkml:channelProperty channel="F" name="resolution" value="0" units="1/dev"/>
        </inkml:channelProperties>
      </inkml:inkSource>
      <inkml:timestamp xml:id="ts0" timeString="2018-02-11T14:17:45.600"/>
    </inkml:context>
    <inkml:brush xml:id="br0">
      <inkml:brushProperty name="width" value="0.21167" units="cm"/>
      <inkml:brushProperty name="height" value="0.21167" units="cm"/>
      <inkml:brushProperty name="color" value="#FFFFFF"/>
      <inkml:brushProperty name="fitToCurve" value="1"/>
    </inkml:brush>
  </inkml:definitions>
  <inkml:traceGroup>
    <inkml:annotationXML>
      <emma:emma xmlns:emma="http://www.w3.org/2003/04/emma" version="1.0">
        <emma:interpretation id="{70E3C6CF-5958-4618-A9DF-352296C14D5D}" emma:medium="tactile" emma:mode="ink">
          <msink:context xmlns:msink="http://schemas.microsoft.com/ink/2010/main" type="writingRegion" rotatedBoundingBox="16776,4711 9783,4823 9774,4229 16767,4117"/>
        </emma:interpretation>
      </emma:emma>
    </inkml:annotationXML>
    <inkml:traceGroup>
      <inkml:annotationXML>
        <emma:emma xmlns:emma="http://www.w3.org/2003/04/emma" version="1.0">
          <emma:interpretation id="{34BE9472-E4DF-4F87-B158-CE0D3DA36969}" emma:medium="tactile" emma:mode="ink">
            <msink:context xmlns:msink="http://schemas.microsoft.com/ink/2010/main" type="paragraph" rotatedBoundingBox="16776,4711 9783,4823 9774,4229 16767,4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B3CFA38-77A0-4E87-AA8C-7CA8A2C20781}" emma:medium="tactile" emma:mode="ink">
              <msink:context xmlns:msink="http://schemas.microsoft.com/ink/2010/main" type="line" rotatedBoundingBox="16776,4711 9783,4823 9774,4229 16767,4117"/>
            </emma:interpretation>
          </emma:emma>
        </inkml:annotationXML>
        <inkml:traceGroup>
          <inkml:annotationXML>
            <emma:emma xmlns:emma="http://www.w3.org/2003/04/emma" version="1.0">
              <emma:interpretation id="{94BD3D2E-5AE0-481A-ACA5-703672B3A752}" emma:medium="tactile" emma:mode="ink">
                <msink:context xmlns:msink="http://schemas.microsoft.com/ink/2010/main" type="inkWord" rotatedBoundingBox="16776,4711 9783,4823 9774,4229 16767,4117"/>
              </emma:interpretation>
              <emma:one-of disjunction-type="recognition" id="oneOf0">
                <emma:interpretation id="interp0" emma:lang="sv-SE" emma:confidence="0">
                  <emma:literal>*Enda</emma:literal>
                </emma:interpretation>
                <emma:interpretation id="interp1" emma:lang="sv-SE" emma:confidence="0">
                  <emma:literal>*Ena</emma:literal>
                </emma:interpretation>
                <emma:interpretation id="interp2" emma:lang="sv-SE" emma:confidence="0">
                  <emma:literal>osets</emma:literal>
                </emma:interpretation>
                <emma:interpretation id="interp3" emma:lang="sv-SE" emma:confidence="0">
                  <emma:literal>*Erna</emma:literal>
                </emma:interpretation>
                <emma:interpretation id="interp4" emma:lang="sv-SE" emma:confidence="0">
                  <emma:literal>*Era</emma:literal>
                </emma:interpretation>
              </emma:one-of>
            </emma:emma>
          </inkml:annotationXML>
          <inkml:trace contextRef="#ctx0" brushRef="#br0">6539 369 17,'-5'4'8,"-20"-4"7,25 0-10,-5 0-2,0-4 0,0 4-2,0-4 1,-6 4 1,1 0 1,0-7-3,0 3 1,0 4-1,-10-4 0,-5 4-3,-5 0 1,-5-3 1,-11 3 1,1 0 3,-5 0 0,-1 0-1,1-4 0,0 8-1,-11-8 0,6 0-2,0 0 1,-11 4 0,-4-7 1,-5 3 0,-6 0 1,1 0-3,-1 4 0,-14 4 0,4 0 1,-10-4-2,1 4 1,4-4 0,1-4 1,4 8 0,1-8 0,-16 4-1,5-4 1,-49 0 0,14 1 1,5 3-3,10-4 1,1 8-1,4-1 1,10 1 0,6 0 1,4 4-1,-4-5 0,-11 9-1,10-9 1,-4 1 0,9 0 0,6 3 0,4-3 0,6 4 1,-1-1 0,-4 5-2,4-9 0,1 1 1,-1-4 0,1 4 0,4 0 0,6 3 0,-1-7 0,6 0 0,0 4 1,4 0 0,6-8 0,0 4-2,9-4 1,1 0 1,0-3 1,5 7-4,-1-8 1,1 5 1,0-5 1,5-7-1,-1 0 1,6 7-1,0-3 0,0 4-1,0-5 1,0 5 0,-6-5 0,11 5 0,0-5 0,0 5 0,-5-4 0,0 3-1,4-3 1,-4-1-1,5-3 0,0 4 1,-5 3 0,5 5 1,-1-5 0,1 1-2,5 3 1,0 0 0,0-3 1,0 3-2,0 0 1,-5 0 1,4 0 0,1 4-2,5-7 1,0 7 0,0-7 1,-5-4-2,5 3 1,-5 1 0,5-1 1,0 5-3,-1-1 1,1 0 0,-5 0 0,10 1 2,0 3 0,5-4-3,0 4 0,0 0 0,0-4 0,0 4-1,0 4 1,5-4 0,0 0 1,0 0-1,0 0 0,0 0 2,10 15 1,0 0-1,5 4 0,10-1-1,0 4 0,6 5 0,9 3 1,5 0-2,10-11 1,6 7 1,9-7 1,1-4-2,9-3 1,11-5 0,9 8 0,16-7 0,-5-8 0,-6 7 1,1-10 0,4 3-2,1-4 0,-5 4 2,-11-4 0,-9 0-3,-16-7 1,-9 11 2,-16-4 0,-10 0 2,-10 1 1,-5-1 3,-5 4 1,-15-8-11,-15 1 0,-15-8 3,-20-8 0,-16 0 0,-9 5 0,-5-1 0,-1-4 1,-14 4-1,-1 8 0,-10 3 0,6 1 1,-1 11-2,6-1 1,4 9-1,1 3 0,-1 0 2,0-4 0,1 8-1,4-4 0,6-4 0,10 4 1,4-3-1,6-5 1,4 8-2,-4 1 1,15-9-1,5 4 0,4-3 1,1 3 1,10-3-3,5-4 0,5-1 1,0 1 0,0-4-1,5 0 1,0 8 1,4-8 0,1 3-1,5-3 1,0 0-1,11-3 1,9 3 0,10 0 0,5-4 0,15-4 0,11 5 0,14-9 0,16 1-3,4-4 1,1 0 0,4 3 0,-4 1 2,5 0 1,-6 3-1,6-3 0,-11 3-1,-9-3 1,-16 4 0,-5-1 1,-14 0-1,-11 5 0,-5-1 6,-10 4 0,-5 0-2,-15 0 0,-15 0-9,-20 0 1,-15 0 5,-26 7 1,-4 5-2,-6 3 0,-14 4 0,-11-4 0,0 4 0,1 3 0,4 1-1,11 7 1,4-11-1,6 0 1,4 2 0,11 2 0,9-4 0,11-4 0,10-4 0,10-3 1,4-1-7,6 1 0,5 0 4,10-1 1,15 1 1,15-1 0,16-3 0,14-4 1,15-4-1,26-3 1,25-1-2,4-3 1,6-4 0,10-4 1,15 0-1,5-4 1,-15 1-1,0-4 0,9 0-1,-4-1 1,0 1 0,-10 3 0,-10 5 0,0 2 0,-11 1 0,6 0 0,-20 4-1,-16 3 1,-9-3 0,-21 4 1,-15-1 4,-9 0 0,-11 8 4,-5-3 0,-20-5-15,-20 1 0,-31-5 5,-34-10 1,-16 4 0,-14 3 0,-11 3 0,-25 1 0,5 0 0,5 7 0,0 4-1,-14 4 1,4 0-1,0 11 1,5 3 1,0-2 0,-5-2-3,5 1 1,16 0 1,14 4 0,10 3 0,16-10 0,9-1 0,26 0 0,10-3-2,9-1 0,11 1-9,5-8 0,15 7 14,20 1 0,15 3-1,21-11 0,29-3-1,26-5 0,14-7-2,11 0 1,10-4 0,20-4 1,10-11-1,0 4 0,5 9-1,0-6 0,5 1 1,-10 3 1,5 4-1,0 12 1,0-1 0,-10 8 0,-5 4-3,-5 0 1,5-1 1,-15 1 1,-5 0-1,-5 11 0,-11-7 0,-4-5 0,-10-3-1,-16-3 0,-14 3 2,-11-4 0,-9 4-1,-11 0 0,-10 0 0,-10 0 1,-5 0-2,-4 0 0,-6 0 2,-15 0 1,-5 4-3,-16 7 1,-14 4 0,-20 0 0,-15-4 0,-16 1 0,-15-5 1,-14-3 0,-21-1-2,-5-3 1,-5 0 1,0 4 1,1-4-4,-11 0 0,10 0 3,10 3 0,10 5-2,5 3 0,6 1 1,14-5 1,11 1-2,9-5 1,6 5 2,14-4 0,11 0-2,15-1 1,5 1-2,10 0 1,5 0-6,-1-8 1,16 11 6,16 1 0,19 0 0,15-1 1,15-3-2,16-4 0,14-4 0,26 0 1,25 4-1,0 0 0,10 0 0,10 4 0,0-4 0,-5 4 1,-10-4-4,-1 4 1,-4-1 3,5-3 1,-15 0-3,-5-7 0,-5-4 2,-1 3 1,1-3-2,0-1 0,-16 1-1,-14 7 1,-10 0 0,-11-3 1,-10 3-1,-14 0 1,-11 4-1,-10-3 1,-5-1 3,-5 4 1,-10 0-5,-15-11 0,-10 11-1,-10 0 0,-20 0 1,-16-4 0,-19-4-1,-11-6 1,-4 3 0,-1-1 0,6 9 1,-6-5 1,6 8-3,4 0 0,6 0 0,9 8 1,11-1-1,10 1 0,9-4 0,6 3 0,10-4-3,5 4 1,10 5 4,15-1 0,15 0-1,20 4 1,21-3 2,19-5 0,16-3-4,19 7 0,112-7 1,-31 0 1,-10-4-2,-10 0 1,-10-4 0,-15-3 0,-5-1 0,-5 4 1,-6-3-1,-4-1 0,-15 4 1,-6 1 0,-14-1-3,-5 4 1,-11-4 1,-10 4 1,-14 4-2,-11-4 1,-15 4 1,-5-4 1,-4 3-1,-21-3 1,-11 4-2,-9-8 0,-15 4 0,-15 0 0,-6-3 0,-14 3 0,-10-8 0,-16 1 0,0-1 0,-4 1 0,-1 3 0,-4 0 0,4 8 0,11 0 0,4-1 0,6 5 0,9-1-1,6 5 1,4-1-2,11-3 0,5 3 2,5-4 0,9 1-1,11 0 0,0-1 0,5-3 1,5-4-1,0 0 0,0 0 0,5 4 1,0-4-1,0 0 1,5-4 0,0 8 0,0-4 3,0-4 0,0 0 1,5-3 0,0 3-4,-5 0 1,0-4-1,-5 1 0,-5-1-3,-5-3 0,-10-4 4,-6 7 0,1 1-1,0-1 0,5-3-1,5 3 0,0 1 1,5 7 1,-1-3 1,6-1 0,5 4-2,0 4 1,0-4-2,15-4 1,21 4 0,14 4 0,20-1 0,21 8 1,24 4-2,16 8 1,-5-4-1,0 0 0,-6 0-1,1-1 0,-5-3 3,-6 1 1,-9 2-2,-6-14 1,-4 19 0,-1-27 0,-4 0 0,-1 1 0,1-1-1,-11 0 0,-10 0-1,-9 0 0,-16-3 0,-10 3 0,-5 4 2,0 0 0,-5 0-1,-15 0 0,-5 0 0,-10 4 0,-10 0-1,-5 3 1,0-3 0,-5 0 1,-1 7-1,-4-7 0,-5 0 0,0 7 0,-6 0 0,-4 1 0,5-5 0,-11 8 0,1-4 0,-10 7 0,-6 1-1,-4 4 0,9-1 1,6-6 0,-1-5 1,21-4 0,5 5-1,10-5 0,5-3-1,5 0 1,4 0 2,6-4 0,0 0-3,5 3 1,5-3 0,15 0 0,6-3-4,4-5 0,10 1 1,5-1 0,5 0 1,16-7 0,9 4 1,-4 0 1,9-8 2,0 0 0,1 0-2,-1 1 1,-4-1 0,-6 1 1,0 2 0,-9 1 0,-6 0-3,-15 8 1,-10-1 0,1 1 0,-6 3 1,-10 4 0,-15-4-2,-10 4 0,-10 0 1,-11 4 0,-4-4 0,-10-4 1,-1 0 0,-4-3 1,0 3 0,5-4 0,-1 1-2,1 3 0,5-3-1,-6 3 0,6 0 1,5 0 1,5 4-5,4 0 1,6 0-1,5 4 1,5-8 1,5 8 1,0-4 0,5 4 0,0-4 7,10-4 1,5-3-7,5-1 0,10-7-1,0 0 0,6 3 1,-1-6 1,-5 3-1,0 7 1,-5-3-3,0 4 0,-5 0 3,-5 3 0,1 4 0,-6-8 0,0 4 1,-15 4 0,-11 0-3,-14-7 1,-5 3 0,-15-3 0,-6-1 1,-4 1 1,-11-1 1,6-3 0,5 3-3,-1 1 0,11-1-1,5 4 1,4 0-1,1-3 1,10 7 0,10 0 1,5-4-5,0 4 0,4-4 2,6 4 0,0 0 1,5 0 0,0 0 1,0 0 0,0 0-1,5 0 1,0 0-2,-5 0 1,5 0 1,0 0 0,20 8 2,5 3 0,11 1-4,14-5 1,10-3 2,16 0 1,9-1-2,11 9 0,9-5-1,11 1 1,-10-12 1,-11 4 0,-9 0-2,-6 11 1,-14-11-1,-11 0 0,-10 0 2,-15 0 1,-4 0-3,-6 0 0,-5 0 4,0 0 0,-10 8-3,-15-1 0,-15 1-1,-16 3 0,-24-4 1,-15 0 1,-16 1-1,-10 0 1,6-8 0,-6 3 0,6-3-1,14 0 0,11 0-1,14 0 1,16 0-1,10 4 1,10-4-7,5 4 1,15-4 7,15 7 1,10-7-2,25 4 1,15-4-1,16 0 0,19-7 0,21-1 1,0-11-1,-6 5 1,-4-5-2,-5 4 0,-1 4 1,-9 0 1,-6-1-3,-19 5 1,-16 3 1,-10 0 0,-10 0-1,-15 4 0,-15 0 0,-30-3 1,-15-5 1,-20 8 0,-21-4 1,-20 0 0,-9-7-2,-6 4 1,0-1 0,-4 4 0,-11 4-1,0 0 1,0-3-2,5 3 1,16 3 0,9 5 1,11-1 0,14 1 0,11-1-2,9 1 0,11 3 1,10-3 1,10-1-3,4-3 1,11-4-1,0 4 0,5 0 2,5-4 0,10 0 1,5 4 0,10-4-2,11 0 1,4-4 0,0 0 1,5 4-2,0 0 1,1 4-1,-1 0 1,-5-1-3,-5 1 1,-5 7 2,-4-3 0,-1 3 4,-10-3 1,0-12-3,-15 8 1,-10-4-4,-21 0 0,-4 0 2,-20 4 1,-21-4-1,-9-8 0,4 0 0,1 1 0,-1 3-2,1 8 0,-6 3 2,6-3 0,4 0-3,-14 7 1,4 0-1,1 4 1,-1 0 0,6 4 0,-1 0 1,11-8 0,-1 4 0,6-4 1,-1-3 0,6-1 1,10-7-4,-1 4 1,6-4 1,-5-4 1,4 1-1,1 3 0,-5-4-1,5 4 1,-1-8 1,-4 8 0,-5 0-1,4-3 0,1 3-1,0-4 0,4 0 3,1 4 0,5-4-1,-1 0 0,6 4-1,0-3 0,0 3 1,0-4 0,-1 4-1,-4 0 0,0 0-2,-6-4 1,-4 4 1,-5-4 0,-1 4 0,6-3 0,5 3 1,-1 3 1,6-3-2,5 0 0,0 0 0,5 0 0,4 4-1,1 0 0,5-4 1,5-4 1,-5 8-2,5 3 0,0-3 0,-1 8 0,1-5 2,5 1 0,5-1-5,5-3 1,-5-4-2,5 4 1,5-4 6,10 7 0,5 1-3,10 3 1,11-7-2,4 3 1,10-3 1,10 8 1,6-5-1,-6 4 0,-5-3 0,-14 7 1,-6-7-2,-10-5 1,-5-3 2,-5 8 1,-5-8-3,-15 7 0,-10 5 0,-10-5 0,-5 5 1,-5-2 1,-6 1-2,1 1 0,-5-1 0,0 0 0,-11 4 0,11-3 0,0-5 0,10 1 1,-1-1-2,6-7 1,10 4 1,5 4 0,0-8-1,5 0 1,0 3-2,5-3 0,5-3 1,10-5 0,5-7-4,10 4 0,5-8-8,0 7 0,1-3-8,-6-4 0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CB955-683C-47E8-8F2B-3AF36B3E6E5F}" type="datetimeFigureOut">
              <a:rPr lang="en-GB" smtClean="0"/>
              <a:pPr/>
              <a:t>27/02/2018</a:t>
            </a:fld>
            <a:endParaRPr lang="tr-TR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A75E9-6DCF-4D37-BDD9-6F4B8FFB3023}" type="slidenum">
              <a:rPr lang="en-GB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9758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Uluslararası işb./YK toplantısı x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10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12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13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14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15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2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3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7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8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/>
              <a:t>2 uyarı. Daha iyi değil, daha farklı bir şey (katma değerli)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EA75E9-6DCF-4D37-BDD9-6F4B8FFB3023}" type="slidenum">
              <a:rPr lang="en-GB" smtClean="0"/>
              <a:pPr/>
              <a:t>9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04833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39A20-FE43-451C-9C0A-F1A7994BC858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AA23-0487-42D5-826A-8DAE648E3209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998BE-CD68-438E-818F-650377F8153E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DB7E-B121-4803-9ACC-81FF46027862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7FD59-93D6-40CB-A386-A93CB220EE1E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06776-0AA5-4F21-A67C-B1832ACB21E9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EBB8-767A-4924-A120-A2EC1410DCF2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125A7-2E36-49A9-873F-095E8E393918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0602-E18F-4A07-851C-558AF50CBCD6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A5C1BE6-55F8-4010-AA72-84538C34E716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FAA23-D01A-4E5D-B014-90527F5F3F67}" type="datetime1">
              <a:rPr lang="en-GB" smtClean="0"/>
              <a:pPr/>
              <a:t>27/02/2018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9000"/>
            <a:lum/>
          </a:blip>
          <a:srcRect/>
          <a:stretch>
            <a:fillRect l="16000" t="87000" r="15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3E0F2283-0B22-4CC1-8C02-2084334B14E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E9F3610-2987-44CB-9CE4-4D4D4E551BC3}" type="datetime1">
              <a:rPr lang="en-GB" smtClean="0"/>
              <a:pPr/>
              <a:t>27/02/2018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12" Type="http://schemas.openxmlformats.org/officeDocument/2006/relationships/customXml" Target="../ink/ink4.xml"/><Relationship Id="rId17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6" Type="http://schemas.openxmlformats.org/officeDocument/2006/relationships/customXml" Target="../ink/ink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11" Type="http://schemas.openxmlformats.org/officeDocument/2006/relationships/image" Target="../media/image10.emf"/><Relationship Id="rId5" Type="http://schemas.openxmlformats.org/officeDocument/2006/relationships/image" Target="../media/image7.png"/><Relationship Id="rId15" Type="http://schemas.openxmlformats.org/officeDocument/2006/relationships/image" Target="../media/image11.emf"/><Relationship Id="rId10" Type="http://schemas.openxmlformats.org/officeDocument/2006/relationships/customXml" Target="../ink/ink3.xml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66092" y="2276872"/>
            <a:ext cx="7407711" cy="1752600"/>
          </a:xfrm>
        </p:spPr>
        <p:txBody>
          <a:bodyPr>
            <a:normAutofit fontScale="25000" lnSpcReduction="20000"/>
          </a:bodyPr>
          <a:lstStyle/>
          <a:p>
            <a:r>
              <a:rPr lang="tr-TR"/>
              <a:t> </a:t>
            </a:r>
          </a:p>
          <a:p>
            <a:pPr algn="ctr"/>
            <a:r>
              <a:rPr lang="tr-TR"/>
              <a:t> </a:t>
            </a:r>
          </a:p>
          <a:p>
            <a:pPr algn="ctr"/>
            <a:r>
              <a:rPr lang="tr-TR" sz="12000" b="1">
                <a:solidFill>
                  <a:schemeClr val="accent1"/>
                </a:solidFill>
              </a:rPr>
              <a:t>Avrupa ve ABD'de</a:t>
            </a:r>
            <a:br>
              <a:rPr lang="tr-TR" sz="12000" b="1">
                <a:solidFill>
                  <a:schemeClr val="accent1"/>
                </a:solidFill>
              </a:rPr>
            </a:br>
            <a:r>
              <a:rPr lang="tr-TR" sz="12000" b="1">
                <a:solidFill>
                  <a:schemeClr val="accent1"/>
                </a:solidFill>
              </a:rPr>
              <a:t>Girişimciliğin Geliştirilmesi </a:t>
            </a:r>
          </a:p>
          <a:p>
            <a:pPr algn="ctr"/>
            <a:endParaRPr/>
          </a:p>
          <a:p>
            <a:pPr algn="ctr"/>
            <a:r>
              <a:rPr lang="tr-TR" sz="12000" b="1">
                <a:solidFill>
                  <a:schemeClr val="accent1"/>
                </a:solidFill>
              </a:rPr>
              <a:t>- Sivas İŞGEM'de faydalanılacak fikirler</a:t>
            </a:r>
          </a:p>
          <a:p>
            <a:pPr algn="ctr"/>
            <a:endParaRPr lang="sv-SE" sz="12000" dirty="0" smtClean="0">
              <a:solidFill>
                <a:schemeClr val="accent1"/>
              </a:solidFill>
            </a:endParaRPr>
          </a:p>
        </p:txBody>
      </p:sp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4932040" y="49411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Bilgilendirme Seminerinde Sunum. </a:t>
            </a:r>
          </a:p>
          <a:p>
            <a:r>
              <a:rPr lang="tr-TR"/>
              <a:t> 21.02.2018/LeifGrahm</a:t>
            </a:r>
          </a:p>
        </p:txBody>
      </p:sp>
    </p:spTree>
    <p:extLst>
      <p:ext uri="{BB962C8B-B14F-4D97-AF65-F5344CB8AC3E}">
        <p14:creationId xmlns:p14="http://schemas.microsoft.com/office/powerpoint/2010/main" val="325672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2483768" y="332656"/>
            <a:ext cx="453650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dirty="0"/>
              <a:t> </a:t>
            </a:r>
            <a:r>
              <a:rPr lang="tr-TR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Yalın </a:t>
            </a:r>
            <a:r>
              <a:rPr lang="tr-TR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Start Up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01" y="1484784"/>
            <a:ext cx="5761037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Pennanteckning 5"/>
              <p14:cNvContentPartPr/>
              <p14:nvPr/>
            </p14:nvContentPartPr>
            <p14:xfrm>
              <a:off x="4261688" y="2872120"/>
              <a:ext cx="814680" cy="1208520"/>
            </p14:xfrm>
          </p:contentPart>
        </mc:Choice>
        <mc:Fallback xmlns="">
          <p:pic>
            <p:nvPicPr>
              <p:cNvPr id="6" name="Pennanteckning 5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240088" y="2846200"/>
                <a:ext cx="865800" cy="12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Pennanteckning 10"/>
              <p14:cNvContentPartPr/>
              <p14:nvPr/>
            </p14:nvContentPartPr>
            <p14:xfrm>
              <a:off x="5377688" y="3979120"/>
              <a:ext cx="1837440" cy="1413360"/>
            </p14:xfrm>
          </p:contentPart>
        </mc:Choice>
        <mc:Fallback xmlns="">
          <p:pic>
            <p:nvPicPr>
              <p:cNvPr id="11" name="Pennanteckning 10"/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5341328" y="3954640"/>
                <a:ext cx="1897200" cy="14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Pennanteckning 17"/>
              <p14:cNvContentPartPr/>
              <p14:nvPr/>
            </p14:nvContentPartPr>
            <p14:xfrm>
              <a:off x="2568968" y="2119203"/>
              <a:ext cx="436680" cy="1461960"/>
            </p14:xfrm>
          </p:contentPart>
        </mc:Choice>
        <mc:Fallback xmlns="">
          <p:pic>
            <p:nvPicPr>
              <p:cNvPr id="18" name="Pennanteckning 17"/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2535848" y="2087163"/>
                <a:ext cx="493560" cy="152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Pennanteckning 19"/>
              <p14:cNvContentPartPr/>
              <p14:nvPr/>
            </p14:nvContentPartPr>
            <p14:xfrm>
              <a:off x="3587768" y="4912722"/>
              <a:ext cx="519840" cy="651719"/>
            </p14:xfrm>
          </p:contentPart>
        </mc:Choice>
        <mc:Fallback xmlns="">
          <p:pic>
            <p:nvPicPr>
              <p:cNvPr id="20" name="Pennanteckning 19"/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3557168" y="4884997"/>
                <a:ext cx="567000" cy="711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Pennanteckning 22"/>
              <p14:cNvContentPartPr/>
              <p14:nvPr/>
            </p14:nvContentPartPr>
            <p14:xfrm>
              <a:off x="3523537" y="1499510"/>
              <a:ext cx="2515320" cy="207720"/>
            </p14:xfrm>
          </p:contentPart>
        </mc:Choice>
        <mc:Fallback xmlns="">
          <p:pic>
            <p:nvPicPr>
              <p:cNvPr id="23" name="Pennanteckning 22"/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3498697" y="1473590"/>
                <a:ext cx="2567520" cy="258840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extruta 23"/>
          <p:cNvSpPr txBox="1"/>
          <p:nvPr/>
        </p:nvSpPr>
        <p:spPr>
          <a:xfrm>
            <a:off x="7452320" y="4912722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/>
              <a:t>Ref.: Eric Ries, </a:t>
            </a:r>
          </a:p>
          <a:p>
            <a:r>
              <a:rPr lang="tr-TR" sz="1200" i="1"/>
              <a:t>The Lean Start Up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6948264" y="2708920"/>
            <a:ext cx="266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290888"/>
            <a:ext cx="268287" cy="29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ruta 15"/>
          <p:cNvSpPr txBox="1"/>
          <p:nvPr/>
        </p:nvSpPr>
        <p:spPr>
          <a:xfrm>
            <a:off x="6929673" y="1988840"/>
            <a:ext cx="2668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051720" y="1844824"/>
            <a:ext cx="1080120" cy="184665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Asgari uygulanabilir ürün</a:t>
            </a:r>
          </a:p>
          <a:p>
            <a:endParaRPr lang="tr-TR" sz="1200" b="1" dirty="0" smtClean="0"/>
          </a:p>
          <a:p>
            <a:r>
              <a:rPr lang="tr-TR" sz="1200" b="1" dirty="0" smtClean="0"/>
              <a:t>Hizmet verme: Bir müşteriyle başlama</a:t>
            </a:r>
          </a:p>
          <a:p>
            <a:endParaRPr lang="tr-TR" sz="1200" b="1" dirty="0" smtClean="0"/>
          </a:p>
          <a:p>
            <a:r>
              <a:rPr lang="tr-TR" sz="1200" b="1" dirty="0" smtClean="0"/>
              <a:t>İnsanlarla simülasyon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203848" y="2492896"/>
            <a:ext cx="936104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b="1" dirty="0" smtClean="0"/>
              <a:t>KUR</a:t>
            </a:r>
          </a:p>
          <a:p>
            <a:r>
              <a:rPr lang="tr-TR" sz="1200" b="1" dirty="0" smtClean="0"/>
              <a:t>Fikirlerden ürünlere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364088" y="2924944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b="1" dirty="0" smtClean="0"/>
              <a:t>ÖLÇ</a:t>
            </a:r>
          </a:p>
          <a:p>
            <a:r>
              <a:rPr lang="tr-TR" sz="1200" b="1" dirty="0" smtClean="0"/>
              <a:t>Müşterilerin</a:t>
            </a:r>
            <a:br>
              <a:rPr lang="tr-TR" sz="1200" b="1" dirty="0" smtClean="0"/>
            </a:br>
            <a:r>
              <a:rPr lang="tr-TR" sz="1200" b="1" dirty="0" smtClean="0"/>
              <a:t>yanıtını gör</a:t>
            </a:r>
            <a:endParaRPr lang="en-US" sz="1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067944" y="4509120"/>
            <a:ext cx="1224136" cy="6463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b="1" dirty="0" smtClean="0"/>
              <a:t>ÖĞREN</a:t>
            </a:r>
          </a:p>
          <a:p>
            <a:r>
              <a:rPr lang="tr-TR" sz="1200" b="1" dirty="0" smtClean="0"/>
              <a:t>Dönüş yap ya da devam et</a:t>
            </a:r>
            <a:endParaRPr lang="en-US" sz="1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619672" y="4653136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Beş Neden:</a:t>
            </a:r>
            <a:br>
              <a:rPr lang="tr-TR" sz="1200" b="1" dirty="0" smtClean="0"/>
            </a:br>
            <a:r>
              <a:rPr lang="tr-TR" sz="1200" b="1" dirty="0" smtClean="0"/>
              <a:t>Temel nedenleri bulup çözümle</a:t>
            </a:r>
            <a:endParaRPr lang="en-US" sz="1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83768" y="5229200"/>
            <a:ext cx="2088232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Hangi aktiviteler değer yaratır?</a:t>
            </a:r>
          </a:p>
          <a:p>
            <a:r>
              <a:rPr lang="tr-TR" sz="1200" b="1" dirty="0" smtClean="0"/>
              <a:t>Hangileri boşa kürek çekmektir?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32040" y="5229200"/>
            <a:ext cx="567680" cy="1846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Dönüş</a:t>
            </a:r>
            <a:endParaRPr lang="en-US" sz="1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012160" y="4653136"/>
            <a:ext cx="1008112" cy="110799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800" b="1" dirty="0" smtClean="0"/>
              <a:t>Yaklaştır</a:t>
            </a:r>
            <a:br>
              <a:rPr lang="tr-TR" sz="800" b="1" dirty="0" smtClean="0"/>
            </a:br>
            <a:r>
              <a:rPr lang="tr-TR" sz="800" b="1" dirty="0" smtClean="0"/>
              <a:t>Uzaklaştır</a:t>
            </a:r>
            <a:br>
              <a:rPr lang="tr-TR" sz="800" b="1" dirty="0" smtClean="0"/>
            </a:br>
            <a:r>
              <a:rPr lang="tr-TR" sz="800" b="1" dirty="0" smtClean="0"/>
              <a:t>Müşteri </a:t>
            </a:r>
            <a:r>
              <a:rPr lang="tr-TR" sz="800" b="1" dirty="0" err="1" smtClean="0"/>
              <a:t>segmenti</a:t>
            </a:r>
            <a:endParaRPr lang="tr-TR" sz="800" b="1" dirty="0" smtClean="0"/>
          </a:p>
          <a:p>
            <a:r>
              <a:rPr lang="tr-TR" sz="800" b="1" dirty="0" smtClean="0"/>
              <a:t>Müşteri ihtiyaçları</a:t>
            </a:r>
          </a:p>
          <a:p>
            <a:r>
              <a:rPr lang="tr-TR" sz="800" b="1" dirty="0" smtClean="0"/>
              <a:t>Platform</a:t>
            </a:r>
          </a:p>
          <a:p>
            <a:r>
              <a:rPr lang="tr-TR" sz="800" b="1" dirty="0" smtClean="0"/>
              <a:t>İş mimarisi</a:t>
            </a:r>
          </a:p>
          <a:p>
            <a:r>
              <a:rPr lang="tr-TR" sz="800" b="1" dirty="0" smtClean="0"/>
              <a:t>Değer yakalama</a:t>
            </a:r>
          </a:p>
          <a:p>
            <a:r>
              <a:rPr lang="tr-TR" sz="800" b="1" dirty="0" smtClean="0"/>
              <a:t>Büyümenin motoru</a:t>
            </a:r>
          </a:p>
          <a:p>
            <a:r>
              <a:rPr lang="tr-TR" sz="800" b="1" dirty="0" smtClean="0"/>
              <a:t>Kanal</a:t>
            </a:r>
            <a:endParaRPr lang="en-US" sz="8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300192" y="3573016"/>
            <a:ext cx="1008112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Neden ve sonucu bulmak için iki aşamalı test</a:t>
            </a:r>
            <a:endParaRPr lang="en-US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6300192" y="2420888"/>
            <a:ext cx="1008112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Git ve her şeyi kendi gözlerinle gör</a:t>
            </a:r>
            <a:endParaRPr lang="en-US" sz="11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364088" y="1628800"/>
            <a:ext cx="1872208" cy="50783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Rakamları planlanan düzeye yaklaştırmak için denemeler yap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246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2483768" y="159879"/>
            <a:ext cx="453650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/>
              <a:t> </a:t>
            </a:r>
          </a:p>
          <a:p>
            <a:pPr marL="0" indent="0" algn="ctr">
              <a:buNone/>
            </a:pPr>
            <a:r>
              <a:rPr lang="tr-TR" sz="4000" b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Açık Proje Yönetimi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1643068"/>
            <a:ext cx="4896544" cy="430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843808" y="2852936"/>
            <a:ext cx="93610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b="1" dirty="0" smtClean="0"/>
              <a:t>VİZYON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1988840"/>
            <a:ext cx="129614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b="1" dirty="0" smtClean="0"/>
              <a:t>DIŞ</a:t>
            </a:r>
            <a:br>
              <a:rPr lang="tr-TR" b="1" dirty="0" smtClean="0"/>
            </a:br>
            <a:r>
              <a:rPr lang="tr-TR" b="1" dirty="0" smtClean="0"/>
              <a:t>BİLGİLER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2924944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b="1" dirty="0" smtClean="0"/>
              <a:t>AĞLAR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24128" y="4509120"/>
            <a:ext cx="12961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b="1" dirty="0" smtClean="0"/>
              <a:t>PROJE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411760" y="4293096"/>
            <a:ext cx="1296144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b="1" dirty="0" smtClean="0"/>
              <a:t>KURUM</a:t>
            </a:r>
            <a:br>
              <a:rPr lang="tr-TR" b="1" dirty="0" smtClean="0"/>
            </a:b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4869160"/>
            <a:ext cx="1296144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b="1" dirty="0" smtClean="0"/>
              <a:t>İÇ</a:t>
            </a:r>
            <a:br>
              <a:rPr lang="tr-TR" b="1" dirty="0" smtClean="0"/>
            </a:br>
            <a:r>
              <a:rPr lang="tr-TR" b="1" dirty="0" smtClean="0"/>
              <a:t>YETKİN-</a:t>
            </a:r>
            <a:br>
              <a:rPr lang="tr-TR" b="1" dirty="0" smtClean="0"/>
            </a:br>
            <a:r>
              <a:rPr lang="tr-TR" b="1" dirty="0" err="1" smtClean="0"/>
              <a:t>LİKLER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468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2483768" y="159879"/>
            <a:ext cx="4536504" cy="15121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/>
              <a:t> </a:t>
            </a:r>
          </a:p>
          <a:p>
            <a:pPr marL="0" indent="0" algn="ctr">
              <a:buNone/>
            </a:pPr>
            <a:r>
              <a:rPr lang="tr-TR" sz="4000" b="1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Geleneksel ve açık paradigmaların karşılaştırılması</a:t>
            </a: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390012"/>
              </p:ext>
            </p:extLst>
          </p:nvPr>
        </p:nvGraphicFramePr>
        <p:xfrm>
          <a:off x="971600" y="1672047"/>
          <a:ext cx="7891097" cy="3420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2706521"/>
                <a:gridCol w="3384376"/>
              </a:tblGrid>
              <a:tr h="306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 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GELENEKSEL PARADİGMA (rasyonel)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AÇIK PARADİGMA (Çevik, </a:t>
                      </a:r>
                      <a:r>
                        <a:rPr lang="tr-TR" sz="1400" dirty="0" smtClean="0"/>
                        <a:t>Yalın</a:t>
                      </a:r>
                      <a:r>
                        <a:rPr lang="tr-TR" sz="1400" baseline="0" dirty="0" smtClean="0"/>
                        <a:t> – Agile, Lean</a:t>
                      </a:r>
                      <a:r>
                        <a:rPr lang="tr-TR" sz="1400" dirty="0" smtClean="0"/>
                        <a:t>)</a:t>
                      </a:r>
                      <a:endParaRPr lang="tr-TR" sz="14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 </a:t>
                      </a:r>
                    </a:p>
                  </a:txBody>
                  <a:tcPr marL="54044" marR="54044" marT="0" marB="0"/>
                </a:tc>
              </a:tr>
              <a:tr h="4600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BAŞLICA AMAÇ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(Girişimcilik konusunda başlıca varsayım)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Girişimciliği </a:t>
                      </a:r>
                      <a:r>
                        <a:rPr lang="tr-TR" sz="1400" b="1" i="1"/>
                        <a:t>geliştirmek</a:t>
                      </a:r>
                      <a:r>
                        <a:rPr lang="tr-TR" sz="1400"/>
                        <a:t> (doğuştan girişimcilik ya da sosyalleşme ile oluşan girişimcilik)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Girişimciliği/iş kurmayı </a:t>
                      </a:r>
                      <a:r>
                        <a:rPr lang="tr-TR" sz="1400" b="1" i="1" dirty="0"/>
                        <a:t>başlatmak</a:t>
                      </a:r>
                      <a:r>
                        <a:rPr lang="tr-TR" sz="1400" dirty="0"/>
                        <a:t> (eğitim yoluyla oluşan girişimcilik)</a:t>
                      </a:r>
                    </a:p>
                  </a:txBody>
                  <a:tcPr marL="54044" marR="54044" marT="0" marB="0"/>
                </a:tc>
              </a:tr>
              <a:tr h="613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TEMEL VARSAYIM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Yeni girişimcilerin nasıl oluşturulabileceği </a:t>
                      </a:r>
                      <a:r>
                        <a:rPr lang="tr-TR" sz="1400" b="1" i="1"/>
                        <a:t>bilinmektedir</a:t>
                      </a:r>
                      <a:r>
                        <a:rPr lang="tr-TR" sz="1400"/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/>
                        <a:t>Eğitim yoluyla öğrenim</a:t>
                      </a:r>
                      <a:r>
                        <a:rPr lang="tr-TR" sz="1400"/>
                        <a:t>; ek olarak uygulama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Bilgi yok</a:t>
                      </a:r>
                      <a:r>
                        <a:rPr lang="tr-TR" sz="1400"/>
                        <a:t>: Girişimci geliştirme buluşsal yaklaşımla gerçekleşir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/>
                        <a:t>Yaparak öğrenme</a:t>
                      </a:r>
                      <a:r>
                        <a:rPr lang="tr-TR" sz="1400"/>
                        <a:t>; eğitim  Deney yapma; başarısızlıktan ders alma</a:t>
                      </a:r>
                    </a:p>
                  </a:txBody>
                  <a:tcPr marL="54044" marR="54044" marT="0" marB="0"/>
                </a:tc>
              </a:tr>
              <a:tr h="61365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BİLGİ BANKASI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 dirty="0"/>
                        <a:t>“Çözümcülük” </a:t>
                      </a:r>
                      <a:r>
                        <a:rPr lang="tr-TR" sz="1400" dirty="0"/>
                        <a:t>(çözümlerin </a:t>
                      </a:r>
                      <a:r>
                        <a:rPr lang="tr-TR" sz="1400" dirty="0" smtClean="0"/>
                        <a:t>kullanımı).</a:t>
                      </a:r>
                      <a:endParaRPr lang="tr-TR" sz="1400" dirty="0"/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  “Disipliner” analitik yaklaşım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Kaynak: </a:t>
                      </a:r>
                      <a:r>
                        <a:rPr lang="tr-TR" sz="1400" b="1" i="1" dirty="0"/>
                        <a:t>Good Books  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dirty="0"/>
                        <a:t>Sorunun formule edilmesi</a:t>
                      </a:r>
                      <a:r>
                        <a:rPr lang="tr-TR" sz="1400" dirty="0"/>
                        <a:t>.  (Gerçekliğin altı boyutu: OPM)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Kaynak: </a:t>
                      </a:r>
                      <a:r>
                        <a:rPr lang="tr-TR" sz="1400" b="1" i="1" dirty="0"/>
                        <a:t>Grup çalışması</a:t>
                      </a:r>
                      <a:r>
                        <a:rPr lang="tr-TR" sz="1400" dirty="0"/>
                        <a:t>, sosyal enerji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etkileşim</a:t>
                      </a:r>
                    </a:p>
                  </a:txBody>
                  <a:tcPr marL="54044" marR="540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2267744" y="159879"/>
            <a:ext cx="5112568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</a:pPr>
            <a:r>
              <a:rPr lang="tr-TR" dirty="0"/>
              <a:t> </a:t>
            </a:r>
            <a:r>
              <a:rPr lang="tr-TR" sz="3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Geleneksel ve açık paradigmaların karşılaştırılması (devamı)</a:t>
            </a:r>
            <a:endParaRPr lang="tr-TR" sz="3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</a:endParaRPr>
          </a:p>
        </p:txBody>
      </p:sp>
      <p:graphicFrame>
        <p:nvGraphicFramePr>
          <p:cNvPr id="3" name="Tabel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1262931"/>
              </p:ext>
            </p:extLst>
          </p:nvPr>
        </p:nvGraphicFramePr>
        <p:xfrm>
          <a:off x="971600" y="1340768"/>
          <a:ext cx="7891097" cy="5123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54393"/>
                <a:gridCol w="2952328"/>
                <a:gridCol w="3384376"/>
              </a:tblGrid>
              <a:tr h="306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 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GELENEKSEL PARADİGMA (rasyonel)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AÇIK PARADİGMA </a:t>
                      </a:r>
                      <a:r>
                        <a:rPr lang="tr-TR" sz="1400" dirty="0" smtClean="0"/>
                        <a:t>(Çevik, Yalın</a:t>
                      </a:r>
                      <a:r>
                        <a:rPr lang="tr-TR" sz="1400" baseline="0" dirty="0" smtClean="0"/>
                        <a:t> – Agile, Lean</a:t>
                      </a:r>
                      <a:r>
                        <a:rPr lang="tr-TR" sz="1400" dirty="0" smtClean="0"/>
                        <a:t>)</a:t>
                      </a:r>
                      <a:endParaRPr lang="tr-TR" sz="1400" dirty="0"/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 </a:t>
                      </a:r>
                    </a:p>
                  </a:txBody>
                  <a:tcPr marL="54044" marR="54044" marT="0" marB="0"/>
                </a:tc>
              </a:tr>
              <a:tr h="13921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SÜREÇ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Sürecin başlangıcı: Rasyonel sıralama çerçevesinde iş </a:t>
                      </a:r>
                      <a:r>
                        <a:rPr lang="tr-TR" sz="1400" b="1" i="1" dirty="0"/>
                        <a:t>planı</a:t>
                      </a:r>
                      <a:r>
                        <a:rPr lang="tr-TR" sz="1400" dirty="0"/>
                        <a:t> hazırlama – İş Planını hayata geçirmek için hangi kaynaklara ihtiyaç duyuluyor.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dirty="0"/>
                        <a:t>Süreç yaklaşımı</a:t>
                      </a:r>
                      <a:r>
                        <a:rPr lang="tr-TR" sz="1400" dirty="0"/>
                        <a:t>: </a:t>
                      </a:r>
                      <a:r>
                        <a:rPr lang="tr-TR" sz="1400" b="1" i="1" dirty="0"/>
                        <a:t>sıralı</a:t>
                      </a:r>
                      <a:r>
                        <a:rPr lang="tr-TR" sz="1400" dirty="0"/>
                        <a:t> - iş planı, finansal arayış, personel işe alma, ürün lansmanı, yoğun satış çalışmaları “Şelale”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Süreç başlangıcı: İş </a:t>
                      </a:r>
                      <a:r>
                        <a:rPr lang="tr-TR" sz="1400" b="1" i="1" dirty="0"/>
                        <a:t>modeli</a:t>
                      </a:r>
                      <a:r>
                        <a:rPr lang="tr-TR" sz="1400" dirty="0"/>
                        <a:t> hazırlama (</a:t>
                      </a:r>
                      <a:r>
                        <a:rPr lang="tr-TR" sz="1400" dirty="0" smtClean="0"/>
                        <a:t>örneğin tuval </a:t>
                      </a:r>
                      <a:r>
                        <a:rPr lang="tr-TR" sz="1400" dirty="0"/>
                        <a:t>metodu)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– Mevcut kaynaklarla hangi iş yapılabilir.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0" i="0" dirty="0"/>
                        <a:t>Süreç yaklaşımı</a:t>
                      </a:r>
                      <a:r>
                        <a:rPr lang="tr-TR" sz="1400" dirty="0"/>
                        <a:t>: </a:t>
                      </a:r>
                      <a:r>
                        <a:rPr lang="tr-TR" sz="1400" b="1" dirty="0"/>
                        <a:t>Kademeli</a:t>
                      </a:r>
                      <a:r>
                        <a:rPr lang="tr-TR" sz="1400" dirty="0"/>
                        <a:t>, </a:t>
                      </a:r>
                      <a:r>
                        <a:rPr lang="tr-TR" sz="1400" b="1" i="1" dirty="0"/>
                        <a:t>tekrarlı</a:t>
                      </a:r>
                      <a:r>
                        <a:rPr lang="tr-TR" sz="1400" dirty="0"/>
                        <a:t>, </a:t>
                      </a:r>
                      <a:r>
                        <a:rPr lang="tr-TR" sz="1400" dirty="0" smtClean="0"/>
                        <a:t>“Yalın" </a:t>
                      </a:r>
                      <a:r>
                        <a:rPr lang="tr-TR" sz="1400" dirty="0"/>
                        <a:t>– hedefe odaklanan bilgi arayışı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 </a:t>
                      </a:r>
                    </a:p>
                  </a:txBody>
                  <a:tcPr marL="54044" marR="54044" marT="0" marB="0"/>
                </a:tc>
              </a:tr>
              <a:tr h="92503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KONTROL, veri (mali veriler)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>
                          <a:solidFill>
                            <a:schemeClr val="tx1"/>
                          </a:solidFill>
                        </a:rPr>
                        <a:t>Kural odaklı: </a:t>
                      </a:r>
                      <a:r>
                        <a:rPr lang="tr-TR" sz="1400">
                          <a:solidFill>
                            <a:schemeClr val="tx1"/>
                          </a:solidFill>
                        </a:rPr>
                        <a:t>Kar-zarar tablosu, bilanço, nakit akışı  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>
                          <a:solidFill>
                            <a:schemeClr val="tx1"/>
                          </a:solidFill>
                        </a:rPr>
                        <a:t>Güvenlik</a:t>
                      </a:r>
                      <a:r>
                        <a:rPr lang="tr-TR" sz="1400">
                          <a:solidFill>
                            <a:schemeClr val="tx1"/>
                          </a:solidFill>
                        </a:rPr>
                        <a:t>: Tam (denetimden geçmiş) veri.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>
                          <a:solidFill>
                            <a:srgbClr val="FF0000"/>
                          </a:solidFill>
                        </a:rPr>
                        <a:t>Girdi kontrolüne</a:t>
                      </a:r>
                      <a:r>
                        <a:rPr lang="tr-TR" sz="1400"/>
                        <a:t> odaklanma (mantıksal çerçeve). Ya şimdi ya hiç.</a:t>
                      </a:r>
                      <a:r>
                        <a:rPr lang="tr-TR" sz="1400">
                          <a:solidFill>
                            <a:schemeClr val="tx1"/>
                          </a:solidFill>
                        </a:rPr>
                        <a:t> Başarısızlığa yer yok! Yine Şelale!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>
                          <a:solidFill>
                            <a:schemeClr val="tx1"/>
                          </a:solidFill>
                        </a:rPr>
                        <a:t>Fayda yönelimi:</a:t>
                      </a:r>
                      <a:r>
                        <a:rPr lang="tr-TR" sz="1400">
                          <a:solidFill>
                            <a:schemeClr val="tx1"/>
                          </a:solidFill>
                        </a:rPr>
                        <a:t> Doğrudan doğruya CRM'ye yönelik, profil belirleme, inovasyon geliştirme 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>
                          <a:solidFill>
                            <a:schemeClr val="tx1"/>
                          </a:solidFill>
                        </a:rPr>
                        <a:t>Sürat</a:t>
                      </a:r>
                      <a:r>
                        <a:rPr lang="tr-TR" sz="1400">
                          <a:solidFill>
                            <a:schemeClr val="tx1"/>
                          </a:solidFill>
                        </a:rPr>
                        <a:t>: İş görür düzeydeki veri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Tekrarlı, </a:t>
                      </a:r>
                      <a:r>
                        <a:rPr lang="tr-TR" sz="1400" b="1" i="1">
                          <a:solidFill>
                            <a:srgbClr val="FF0000"/>
                          </a:solidFill>
                        </a:rPr>
                        <a:t>sonuç kontrolü</a:t>
                      </a:r>
                      <a:r>
                        <a:rPr lang="tr-TR" sz="1400"/>
                        <a:t> (birikmiş veriler)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solidFill>
                            <a:schemeClr val="tx1"/>
                          </a:solidFill>
                        </a:rPr>
                        <a:t>Hatalar beklenir.</a:t>
                      </a:r>
                    </a:p>
                  </a:txBody>
                  <a:tcPr marL="54044" marR="54044" marT="0" marB="0"/>
                </a:tc>
              </a:tr>
              <a:tr h="306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METODOLOJİ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Mantıksal çerçeve, eğitim programları, üniversitelerde kurslar (eski), SYB, IYB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Agile, Lean, Scrum, KanBan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Açık inovasyon, öğrenen yapılanma</a:t>
                      </a:r>
                    </a:p>
                  </a:txBody>
                  <a:tcPr marL="54044" marR="54044" marT="0" marB="0"/>
                </a:tc>
              </a:tr>
              <a:tr h="30672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/>
                        <a:t>MÜHENDİSLİK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b="1" i="1"/>
                        <a:t>Üretim yönetimi</a:t>
                      </a:r>
                    </a:p>
                  </a:txBody>
                  <a:tcPr marL="54044" marR="540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(Açık) </a:t>
                      </a:r>
                      <a:r>
                        <a:rPr lang="tr-TR" sz="1400" b="1" i="1" dirty="0"/>
                        <a:t>Proje yönetimi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/>
                        <a:t> </a:t>
                      </a:r>
                    </a:p>
                  </a:txBody>
                  <a:tcPr marL="54044" marR="5404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469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2483768" y="0"/>
            <a:ext cx="4536504" cy="1672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 algn="ctr">
              <a:buNone/>
            </a:pPr>
            <a:r>
              <a:rPr lang="tr-TR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Sivas iş geliştirme merkezi ve kuluçka merkezi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1628800"/>
            <a:ext cx="6624736" cy="426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732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881146" y="1844423"/>
            <a:ext cx="7703594" cy="1004079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/>
              <a:t> </a:t>
            </a:r>
          </a:p>
        </p:txBody>
      </p:sp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1196737" y="129282"/>
            <a:ext cx="7407711" cy="16251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/>
              <a:t> </a:t>
            </a:r>
          </a:p>
          <a:p>
            <a:pPr marL="0" indent="0" algn="ctr">
              <a:buNone/>
            </a:pPr>
            <a:r>
              <a:rPr lang="tr-TR" sz="4000" b="1">
                <a:solidFill>
                  <a:srgbClr val="002060"/>
                </a:solidFill>
              </a:rPr>
              <a:t>Sivas İŞGEM: </a:t>
            </a:r>
          </a:p>
          <a:p>
            <a:pPr marL="0" indent="0" algn="ctr">
              <a:buNone/>
            </a:pPr>
            <a:r>
              <a:rPr lang="tr-TR" sz="4000" b="1" i="1">
                <a:solidFill>
                  <a:srgbClr val="002060"/>
                </a:solidFill>
              </a:rPr>
              <a:t>- Profilin özeti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196737" y="2489082"/>
            <a:ext cx="7479719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b="1" dirty="0" smtClean="0"/>
          </a:p>
          <a:p>
            <a:r>
              <a:rPr lang="tr-TR" sz="2400" b="1"/>
              <a:t>ÇAPA İŞLETMELERDE kolektif yetkinlik</a:t>
            </a:r>
          </a:p>
          <a:p>
            <a:r>
              <a:rPr lang="tr-TR" sz="2400" b="1"/>
              <a:t>&amp;</a:t>
            </a:r>
          </a:p>
          <a:p>
            <a:r>
              <a:rPr lang="tr-TR" sz="2400" b="1"/>
              <a:t>YENİLİKÇİ GİRİŞİMCİLERE hitap eden dinamik ortam</a:t>
            </a:r>
          </a:p>
          <a:p>
            <a:r>
              <a:rPr lang="tr-TR" sz="2400" b="1"/>
              <a:t>&amp;</a:t>
            </a:r>
          </a:p>
          <a:p>
            <a:r>
              <a:rPr lang="tr-TR" sz="2400" b="1"/>
              <a:t>İŞ CAMİASINDA net bir işbirliği kültürü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148063" y="5269850"/>
            <a:ext cx="3303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>
                <a:latin typeface="Bradley Hand ITC" panose="03070402050302030203" pitchFamily="66" charset="0"/>
              </a:rPr>
              <a:t>Dinlediğiniz için teşekkürler</a:t>
            </a:r>
          </a:p>
        </p:txBody>
      </p:sp>
    </p:spTree>
    <p:extLst>
      <p:ext uri="{BB962C8B-B14F-4D97-AF65-F5344CB8AC3E}">
        <p14:creationId xmlns:p14="http://schemas.microsoft.com/office/powerpoint/2010/main" val="130531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21395" y="0"/>
            <a:ext cx="7407711" cy="1152128"/>
          </a:xfrm>
        </p:spPr>
        <p:txBody>
          <a:bodyPr>
            <a:normAutofit/>
          </a:bodyPr>
          <a:lstStyle/>
          <a:p>
            <a:r>
              <a:rPr lang="tr-TR"/>
              <a:t> </a:t>
            </a:r>
          </a:p>
          <a:p>
            <a:pPr algn="ctr"/>
            <a:r>
              <a:rPr lang="tr-TR" sz="2800" b="1">
                <a:solidFill>
                  <a:srgbClr val="002060"/>
                </a:solidFill>
              </a:rPr>
              <a:t>Seminerin çerçevesi</a:t>
            </a:r>
          </a:p>
        </p:txBody>
      </p:sp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191897" y="1412776"/>
            <a:ext cx="741682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1.  Genel amaç: "Doğru" yöntemlerin kullanılması kaydıyla "herkesin" girişimci olabileceği görüşünü anlaşılır kılmak.</a:t>
            </a:r>
          </a:p>
          <a:p>
            <a:r>
              <a:rPr lang="tr-TR" sz="2000" dirty="0"/>
              <a:t>2. Girişimciliğin tanımı ve "evrensellik" ilkesine odaklanarak </a:t>
            </a:r>
            <a:r>
              <a:rPr lang="tr-TR" sz="2000" b="1" i="1" dirty="0"/>
              <a:t>revize edilmiş</a:t>
            </a:r>
            <a:r>
              <a:rPr lang="tr-TR" sz="2000" dirty="0"/>
              <a:t> tanımı</a:t>
            </a:r>
          </a:p>
          <a:p>
            <a:pPr lvl="0"/>
            <a:r>
              <a:rPr lang="tr-TR" sz="2000" dirty="0"/>
              <a:t>3. </a:t>
            </a:r>
            <a:r>
              <a:rPr lang="tr-TR" sz="2000" b="1" i="1" dirty="0"/>
              <a:t>Teorik temeller</a:t>
            </a:r>
            <a:r>
              <a:rPr lang="tr-TR" sz="2000" dirty="0"/>
              <a:t>: Uzmanlık alanlarının tanımlanmasında bütüncül yaklaşım</a:t>
            </a:r>
          </a:p>
          <a:p>
            <a:pPr lvl="0"/>
            <a:r>
              <a:rPr lang="tr-TR" sz="2000" dirty="0"/>
              <a:t>4. </a:t>
            </a:r>
            <a:r>
              <a:rPr lang="tr-TR" sz="2000" b="1" i="1" dirty="0"/>
              <a:t>Yeni kurulan işletmelere (Start </a:t>
            </a:r>
            <a:r>
              <a:rPr lang="tr-TR" sz="2000" b="1" i="1" dirty="0" err="1"/>
              <a:t>Up</a:t>
            </a:r>
            <a:r>
              <a:rPr lang="tr-TR" sz="2000" b="1" i="1" dirty="0"/>
              <a:t>) destek vermede alışılmış ve açık yaklaşımlar</a:t>
            </a:r>
          </a:p>
          <a:p>
            <a:pPr marL="800100" lvl="1" indent="-342900">
              <a:buAutoNum type="alphaLcPeriod"/>
            </a:pPr>
            <a:r>
              <a:rPr lang="tr-TR" sz="2000" dirty="0"/>
              <a:t>Yeni işletme kurma sürecinde proje yönetimi</a:t>
            </a:r>
          </a:p>
          <a:p>
            <a:pPr marL="800100" lvl="1" indent="-342900">
              <a:buAutoNum type="alphaLcPeriod"/>
            </a:pPr>
            <a:r>
              <a:rPr lang="tr-TR" sz="2000" dirty="0"/>
              <a:t> </a:t>
            </a:r>
            <a:r>
              <a:rPr lang="tr-TR" sz="2000" dirty="0" smtClean="0"/>
              <a:t>“Tuval </a:t>
            </a:r>
            <a:r>
              <a:rPr lang="tr-TR" sz="2000" dirty="0"/>
              <a:t>Metodu"</a:t>
            </a:r>
          </a:p>
          <a:p>
            <a:pPr lvl="1"/>
            <a:r>
              <a:rPr lang="tr-TR" sz="2000" dirty="0"/>
              <a:t>c.     </a:t>
            </a:r>
            <a:r>
              <a:rPr lang="tr-TR" sz="2000" dirty="0" smtClean="0"/>
              <a:t>Yalın </a:t>
            </a:r>
            <a:r>
              <a:rPr lang="tr-TR" sz="2000" dirty="0"/>
              <a:t>Start Up'lar</a:t>
            </a:r>
          </a:p>
          <a:p>
            <a:r>
              <a:rPr lang="tr-TR" sz="2000" dirty="0"/>
              <a:t>        d.     Açık proje yönetimi</a:t>
            </a:r>
          </a:p>
          <a:p>
            <a:r>
              <a:rPr lang="tr-TR" sz="2000" b="1" i="1" dirty="0"/>
              <a:t>5. Sivas </a:t>
            </a:r>
            <a:r>
              <a:rPr lang="tr-TR" sz="2000" b="1" i="1" dirty="0" err="1"/>
              <a:t>İŞGEM'in</a:t>
            </a:r>
            <a:r>
              <a:rPr lang="tr-TR" sz="2000" b="1" i="1" dirty="0"/>
              <a:t> uzantıları</a:t>
            </a:r>
          </a:p>
          <a:p>
            <a:r>
              <a:rPr lang="tr-TR" sz="2000" dirty="0"/>
              <a:t>         e.    İş camiasıyla bağlantılar kurma</a:t>
            </a:r>
          </a:p>
        </p:txBody>
      </p:sp>
    </p:spTree>
    <p:extLst>
      <p:ext uri="{BB962C8B-B14F-4D97-AF65-F5344CB8AC3E}">
        <p14:creationId xmlns:p14="http://schemas.microsoft.com/office/powerpoint/2010/main" val="33943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1600" y="224644"/>
            <a:ext cx="7407711" cy="1152128"/>
          </a:xfrm>
        </p:spPr>
        <p:txBody>
          <a:bodyPr>
            <a:normAutofit lnSpcReduction="10000"/>
          </a:bodyPr>
          <a:lstStyle/>
          <a:p>
            <a:r>
              <a:rPr lang="tr-TR"/>
              <a:t> </a:t>
            </a:r>
          </a:p>
          <a:p>
            <a:pPr algn="ctr"/>
            <a:r>
              <a:rPr lang="tr-TR" sz="4000" b="1">
                <a:solidFill>
                  <a:srgbClr val="002060"/>
                </a:solidFill>
              </a:rPr>
              <a:t>Girişimcilik nedir? </a:t>
            </a:r>
          </a:p>
          <a:p>
            <a:pPr algn="ctr"/>
            <a:endParaRPr/>
          </a:p>
        </p:txBody>
      </p:sp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ruta 1"/>
          <p:cNvSpPr txBox="1"/>
          <p:nvPr/>
        </p:nvSpPr>
        <p:spPr>
          <a:xfrm>
            <a:off x="1071619" y="1484784"/>
            <a:ext cx="741682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i="1"/>
              <a:t>1. “Girişimcilik”</a:t>
            </a:r>
            <a:r>
              <a:rPr lang="tr-TR"/>
              <a:t>, inovasyona dönük bir yapılanma, yenilikçi yönetim, ve riskin asgariye çekilmesi ile bağlantılı olarak sürdürülebilir bir biçimde yeni mal veya hizmet üretimi sağlamaya çalışan kişi veya gruplarca yürütülen bir süreçtir. (Geleneksel)</a:t>
            </a:r>
          </a:p>
          <a:p>
            <a:r>
              <a:rPr lang="tr-TR"/>
              <a:t>/Bir oldu değil, bir süreç!/</a:t>
            </a:r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r>
              <a:rPr lang="tr-TR"/>
              <a:t>2. ”</a:t>
            </a:r>
            <a:r>
              <a:rPr lang="tr-TR" i="1"/>
              <a:t>Start Up</a:t>
            </a:r>
            <a:r>
              <a:rPr lang="tr-TR"/>
              <a:t>” son derece belirsiz koşullar altında yeni mal veya hizmetler sunmaya yönelik bir kurumdur. (Eric Ries)</a:t>
            </a:r>
          </a:p>
          <a:p>
            <a:r>
              <a:rPr lang="tr-TR"/>
              <a:t>/Şirketin boyutu ya da faaliyet gösterilen sektörden bağımsız olarak/</a:t>
            </a:r>
          </a:p>
          <a:p>
            <a:pPr marL="342900" indent="-342900">
              <a:buFont typeface="+mj-lt"/>
              <a:buAutoNum type="arabicPeriod"/>
            </a:pPr>
            <a:endParaRPr lang="sv-SE" dirty="0" smtClean="0"/>
          </a:p>
          <a:p>
            <a:r>
              <a:rPr lang="tr-TR"/>
              <a:t>3. (Sınai) "</a:t>
            </a:r>
            <a:r>
              <a:rPr lang="tr-TR" i="1"/>
              <a:t>girişimci</a:t>
            </a:r>
            <a:r>
              <a:rPr lang="tr-TR"/>
              <a:t>", iş fikrini hayata geçirme sürecinde iktisadi, siyasi ya da kültürel </a:t>
            </a:r>
            <a:r>
              <a:rPr lang="tr-TR" i="1"/>
              <a:t>her türlü</a:t>
            </a:r>
            <a:r>
              <a:rPr lang="tr-TR"/>
              <a:t> soruna çözüm arayıp bulacak kişi veya grubu ifade eder.  Grubun yenilikçi, sürece ve bağlantılar kurmaya odaklı olması öngörülmektedir.  “Evrensel” sorumluluk, girişimcinin faaliyet gösterdiği kurumsal yapıyı niteler.</a:t>
            </a:r>
          </a:p>
          <a:p>
            <a:r>
              <a:rPr lang="tr-TR"/>
              <a:t>/İş planı uygulama değil; iş planı geliştirme/</a:t>
            </a:r>
          </a:p>
          <a:p>
            <a:pPr marL="342900" indent="-342900">
              <a:buAutoNum type="arabicPeriod"/>
            </a:pPr>
            <a:endParaRPr lang="sv-SE" dirty="0" smtClean="0"/>
          </a:p>
          <a:p>
            <a:pPr marL="342900" indent="-342900">
              <a:buAutoNum type="arabicPeriod"/>
            </a:pPr>
            <a:endParaRPr lang="sv-SE" dirty="0" smtClean="0"/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 smtClean="0"/>
          </a:p>
          <a:p>
            <a:pPr marL="342900" indent="-342900">
              <a:buAutoNum type="arabicPeriod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34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907704" y="190477"/>
            <a:ext cx="5832648" cy="1220461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tr-TR" sz="3200" b="1">
                <a:solidFill>
                  <a:schemeClr val="tx1"/>
                </a:solidFill>
              </a:rPr>
              <a:t> Profesyonel görevlere dair evrensel perspektif </a:t>
            </a:r>
          </a:p>
          <a:p>
            <a:pPr algn="ctr">
              <a:spcBef>
                <a:spcPts val="0"/>
              </a:spcBef>
            </a:pPr>
            <a:endParaRPr/>
          </a:p>
        </p:txBody>
      </p:sp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1242163"/>
              </p:ext>
            </p:extLst>
          </p:nvPr>
        </p:nvGraphicFramePr>
        <p:xfrm>
          <a:off x="1902432" y="1412776"/>
          <a:ext cx="6413984" cy="4564973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3701907"/>
                <a:gridCol w="2712077"/>
              </a:tblGrid>
              <a:tr h="8606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SM Lipset, </a:t>
                      </a:r>
                      <a:r>
                        <a:rPr lang="tr-TR" sz="1600" i="1" dirty="0"/>
                        <a:t>Political man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solidFill>
                            <a:srgbClr val="FF0000"/>
                          </a:solidFill>
                        </a:rPr>
                        <a:t>Siyaset Bilimi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/>
                        <a:t>(Profesyonel görevler)</a:t>
                      </a:r>
                    </a:p>
                    <a:p>
                      <a:pPr algn="l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 dirty="0"/>
                        <a:t>Yaratma 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 dirty="0"/>
                        <a:t>Dağıtım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 dirty="0" smtClean="0"/>
                        <a:t>Kullanım</a:t>
                      </a:r>
                      <a:endParaRPr lang="tr-TR" sz="1600" dirty="0"/>
                    </a:p>
                  </a:txBody>
                  <a:tcPr marL="68580" marR="68580" marT="0" marB="0"/>
                </a:tc>
              </a:tr>
              <a:tr h="1153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/>
                        <a:t>Amitai Etzioni, </a:t>
                      </a:r>
                      <a:r>
                        <a:rPr lang="tr-TR" sz="1600" i="1"/>
                        <a:t>Modern organisations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FF0000"/>
                          </a:solidFill>
                        </a:rPr>
                        <a:t>Sosyoloji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/>
                        <a:t>(sosyal kontrol)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Normatif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Zorlayıcı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Kazançlı</a:t>
                      </a:r>
                    </a:p>
                  </a:txBody>
                  <a:tcPr marL="68580" marR="68580" marT="0" marB="0"/>
                </a:tc>
              </a:tr>
              <a:tr h="1153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/>
                        <a:t>Erik Allardt, </a:t>
                      </a:r>
                      <a:r>
                        <a:rPr lang="tr-TR" sz="1600" i="1"/>
                        <a:t>Having Loving Being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FF0000"/>
                          </a:solidFill>
                        </a:rPr>
                        <a:t>Sosyal Psikoloji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/>
                        <a:t>(insan refahı)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Kaynaklar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Sosyal ilişkiler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Toplumla ilişkiler</a:t>
                      </a:r>
                    </a:p>
                  </a:txBody>
                  <a:tcPr marL="68580" marR="68580" marT="0" marB="0"/>
                </a:tc>
              </a:tr>
              <a:tr h="11532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/>
                        <a:t>Harold Leavitt, </a:t>
                      </a:r>
                      <a:r>
                        <a:rPr lang="tr-TR" sz="1600" i="1"/>
                        <a:t>Corporate Path Finders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>
                          <a:solidFill>
                            <a:srgbClr val="FF0000"/>
                          </a:solidFill>
                        </a:rPr>
                        <a:t>İşletme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/>
                        <a:t>(Şirketteki görevlerin hiyerarşisi)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Karar alma 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Analitik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tr-TR" sz="1600"/>
                        <a:t>Yaratıcı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317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>
                <a:solidFill>
                  <a:schemeClr val="tx1"/>
                </a:solidFill>
              </a:rPr>
              <a:t>Girişimcilik konusundaki Klasikler </a:t>
            </a:r>
          </a:p>
          <a:p>
            <a:pPr algn="ctr"/>
            <a:endParaRPr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868519"/>
              </p:ext>
            </p:extLst>
          </p:nvPr>
        </p:nvGraphicFramePr>
        <p:xfrm>
          <a:off x="1196737" y="1363158"/>
          <a:ext cx="7488832" cy="46542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1207"/>
                <a:gridCol w="4617625"/>
              </a:tblGrid>
              <a:tr h="203942">
                <a:tc>
                  <a:txBody>
                    <a:bodyPr/>
                    <a:lstStyle/>
                    <a:p>
                      <a:pPr algn="l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tr-TR" sz="1050"/>
                        <a:t> Yazar</a:t>
                      </a:r>
                    </a:p>
                  </a:txBody>
                  <a:tcPr marL="62018" marR="62018" marT="8614" marB="0"/>
                </a:tc>
                <a:tc>
                  <a:txBody>
                    <a:bodyPr/>
                    <a:lstStyle/>
                    <a:p>
                      <a:pPr marL="484505" algn="l">
                        <a:lnSpc>
                          <a:spcPts val="1555"/>
                        </a:lnSpc>
                        <a:spcAft>
                          <a:spcPts val="0"/>
                        </a:spcAft>
                      </a:pPr>
                      <a:r>
                        <a:rPr lang="tr-TR" sz="1050"/>
                        <a:t>Kavramlar </a:t>
                      </a:r>
                    </a:p>
                  </a:txBody>
                  <a:tcPr marL="62018" marR="62018" marT="8614" marB="0"/>
                </a:tc>
              </a:tr>
              <a:tr h="917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Joseph A. Schumpeter – Girişimciliğin aşağıdakiler bağlamında özel önemini açıklığa kavuşturmuştur:</a:t>
                      </a:r>
                    </a:p>
                  </a:txBody>
                  <a:tcPr marL="62018" marR="62018" marT="8614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Ürün inovasyonu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Teknolojik inovasyonlar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Piyasa inovasyonları</a:t>
                      </a:r>
                    </a:p>
                  </a:txBody>
                  <a:tcPr marL="62018" marR="62018" marT="8614" marB="0"/>
                </a:tc>
              </a:tr>
              <a:tr h="10992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Peter F. Drucker, Girişimcilik kaynaklarının fiili uygulaması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 </a:t>
                      </a:r>
                    </a:p>
                  </a:txBody>
                  <a:tcPr marL="62018" marR="62018" marT="8614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Beklenmedik (başarı veya başarısızlık)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Uygunsuz durumlar (basit hatalar)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Sektörün yapısı ve piyasa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Algıda değişimler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Yeni bilgiler ("bilgi modelinin dağılımına" giriş)</a:t>
                      </a:r>
                    </a:p>
                  </a:txBody>
                  <a:tcPr marL="62018" marR="62018" marT="8614" marB="0"/>
                </a:tc>
              </a:tr>
              <a:tr h="7357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Storey ve Johannisson şu tanımlamaları yaparken ağların önemini vurgulamıştır:</a:t>
                      </a:r>
                    </a:p>
                  </a:txBody>
                  <a:tcPr marL="62018" marR="62018" marT="8614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Sosyal, kültürel ve ekonomik koşullar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Kaldırılması gereken engeller veya kullanılması gereken ağlar</a:t>
                      </a:r>
                    </a:p>
                  </a:txBody>
                  <a:tcPr marL="62018" marR="62018" marT="8614" marB="0"/>
                </a:tc>
              </a:tr>
            </a:tbl>
          </a:graphicData>
        </a:graphic>
      </p:graphicFrame>
      <p:sp>
        <p:nvSpPr>
          <p:cNvPr id="3" name="textruta 2"/>
          <p:cNvSpPr txBox="1"/>
          <p:nvPr/>
        </p:nvSpPr>
        <p:spPr>
          <a:xfrm>
            <a:off x="6778851" y="5805264"/>
            <a:ext cx="1346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/>
              <a:t>devam ediyor...</a:t>
            </a:r>
          </a:p>
        </p:txBody>
      </p:sp>
    </p:spTree>
    <p:extLst>
      <p:ext uri="{BB962C8B-B14F-4D97-AF65-F5344CB8AC3E}">
        <p14:creationId xmlns:p14="http://schemas.microsoft.com/office/powerpoint/2010/main" val="36531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tr-TR" sz="3200" b="1">
                <a:solidFill>
                  <a:schemeClr val="tx1"/>
                </a:solidFill>
              </a:rPr>
              <a:t>Girişimcilik konusundaki Klasikler (devamı) </a:t>
            </a:r>
          </a:p>
          <a:p>
            <a:pPr algn="ctr"/>
            <a:endParaRPr/>
          </a:p>
        </p:txBody>
      </p:sp>
      <p:graphicFrame>
        <p:nvGraphicFramePr>
          <p:cNvPr id="5" name="Tabel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292225"/>
              </p:ext>
            </p:extLst>
          </p:nvPr>
        </p:nvGraphicFramePr>
        <p:xfrm>
          <a:off x="827584" y="1988840"/>
          <a:ext cx="8064896" cy="38114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0320"/>
                <a:gridCol w="5184576"/>
              </a:tblGrid>
              <a:tr h="1865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>
                          <a:latin typeface="Calibri"/>
                          <a:ea typeface="Calibri"/>
                          <a:cs typeface="Times New Roman"/>
                        </a:rPr>
                        <a:t>Yazar</a:t>
                      </a:r>
                    </a:p>
                  </a:txBody>
                  <a:tcPr marL="62018" marR="62018" marT="8614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>
                          <a:latin typeface="Calibri"/>
                          <a:cs typeface="Times New Roman"/>
                        </a:rPr>
                        <a:t>Kavramlar</a:t>
                      </a:r>
                    </a:p>
                  </a:txBody>
                  <a:tcPr marL="62018" marR="62018" marT="8614" marB="0"/>
                </a:tc>
              </a:tr>
              <a:tr h="917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Aldrich &amp; Zimmer girişimcilik sürecinin sosyal bağlamını inceleyerek şu konularda eleştiriler getirmiştir:</a:t>
                      </a:r>
                    </a:p>
                  </a:txBody>
                  <a:tcPr marL="62018" marR="62018" marT="8614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“sosyal boyuttan izole model"</a:t>
                      </a:r>
                      <a:r>
                        <a:rPr lang="tr-TR" sz="1800" baseline="0"/>
                        <a:t> </a:t>
                      </a:r>
                    </a:p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tr-TR" sz="1800" baseline="0"/>
                        <a:t>       </a:t>
                      </a:r>
                      <a:r>
                        <a:rPr lang="tr-TR" sz="1800"/>
                        <a:t>(yalnızca kişiliği esas alan)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"sosyal boyuta haddinden fazla önem veren model" (girişimcileri içinde bulundukları kültürel bağlamın kurbanı olarak gören).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Alternatif: bağlantı modeli (ağlar)</a:t>
                      </a: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  <a:tabLst>
                          <a:tab pos="457200" algn="l"/>
                        </a:tabLst>
                      </a:pPr>
                      <a:endParaRPr lang="en-GB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18" marR="62018" marT="8614" marB="0"/>
                </a:tc>
              </a:tr>
              <a:tr h="7357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Harold Leavitt, bütüncül üç ayaklı öğrenme modeli: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/>
                        <a:t> </a:t>
                      </a:r>
                    </a:p>
                  </a:txBody>
                  <a:tcPr marL="62018" marR="62018" marT="8614" marB="0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Analitik - sorun çözme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Süreç bilgisi - uygulama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tr-TR" sz="1800"/>
                        <a:t>Yaratıcılık - sorunları formüle etme</a:t>
                      </a:r>
                    </a:p>
                    <a:p>
                      <a:pPr marL="342900" lvl="0" indent="-342900" algn="l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endParaRPr lang="en-GB" sz="18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2018" marR="62018" marT="861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16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2862" y="1625125"/>
            <a:ext cx="7703594" cy="1443835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/>
              <a:t> </a:t>
            </a:r>
          </a:p>
        </p:txBody>
      </p:sp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2195736" y="415779"/>
            <a:ext cx="5112568" cy="1083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/>
              <a:t> </a:t>
            </a:r>
          </a:p>
          <a:p>
            <a:pPr marL="0" indent="0" algn="ctr">
              <a:buNone/>
            </a:pPr>
            <a:r>
              <a:rPr lang="tr-TR" sz="4000" b="1">
                <a:solidFill>
                  <a:srgbClr val="002060"/>
                </a:solidFill>
              </a:rPr>
              <a:t>Geleneksel modeller</a:t>
            </a:r>
          </a:p>
        </p:txBody>
      </p:sp>
      <p:pic>
        <p:nvPicPr>
          <p:cNvPr id="9" name="Bildobjekt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8" y="2420888"/>
            <a:ext cx="8597121" cy="2446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03648" y="2924944"/>
            <a:ext cx="11437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b="1" dirty="0" smtClean="0"/>
              <a:t>BAŞLANGIÇ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300192" y="2924944"/>
            <a:ext cx="1143744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b="1" dirty="0" smtClean="0"/>
              <a:t>HEDEF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3356992"/>
            <a:ext cx="71169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İş Fikrinin</a:t>
            </a:r>
            <a:r>
              <a:rPr lang="tr-TR" sz="1200" dirty="0" smtClean="0"/>
              <a:t> Değerlen-</a:t>
            </a:r>
            <a:br>
              <a:rPr lang="tr-TR" sz="1200" dirty="0" smtClean="0"/>
            </a:br>
            <a:r>
              <a:rPr lang="tr-TR" sz="1200" dirty="0" smtClean="0"/>
              <a:t>dirilmesi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3356992"/>
            <a:ext cx="711696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İş</a:t>
            </a:r>
            <a:br>
              <a:rPr lang="tr-TR" sz="1200" b="1" dirty="0" smtClean="0"/>
            </a:br>
            <a:r>
              <a:rPr lang="tr-TR" sz="1200" b="1" dirty="0" smtClean="0"/>
              <a:t>Planı</a:t>
            </a:r>
            <a:r>
              <a:rPr lang="tr-TR" sz="1200" dirty="0" smtClean="0"/>
              <a:t/>
            </a:r>
            <a:br>
              <a:rPr lang="tr-TR" sz="1200" dirty="0" smtClean="0"/>
            </a:br>
            <a:r>
              <a:rPr lang="tr-TR" sz="1200" dirty="0" smtClean="0"/>
              <a:t>Programı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2267744" y="3429000"/>
            <a:ext cx="783704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Piyasa Araştırması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275856" y="342900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Üretim</a:t>
            </a:r>
            <a:br>
              <a:rPr lang="tr-TR" sz="1200" b="1" dirty="0" smtClean="0"/>
            </a:br>
            <a:r>
              <a:rPr lang="tr-TR" sz="1200" b="1" dirty="0" smtClean="0"/>
              <a:t>Planı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275856" y="2492896"/>
            <a:ext cx="72008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Atölye:</a:t>
            </a:r>
            <a:br>
              <a:rPr lang="tr-TR" sz="1200" b="1" dirty="0" smtClean="0"/>
            </a:br>
            <a:r>
              <a:rPr lang="tr-TR" sz="1200" dirty="0" smtClean="0"/>
              <a:t>Prototip</a:t>
            </a:r>
            <a:br>
              <a:rPr lang="tr-TR" sz="1200" dirty="0" smtClean="0"/>
            </a:br>
            <a:r>
              <a:rPr lang="tr-TR" sz="1200" dirty="0" smtClean="0"/>
              <a:t>Tasarımı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3429000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Yönetim</a:t>
            </a:r>
            <a:br>
              <a:rPr lang="tr-TR" sz="1200" b="1" dirty="0" smtClean="0"/>
            </a:br>
            <a:r>
              <a:rPr lang="tr-TR" sz="1200" b="1" dirty="0" err="1" smtClean="0"/>
              <a:t>Sist</a:t>
            </a:r>
            <a:r>
              <a:rPr lang="tr-TR" sz="1200" b="1" dirty="0" smtClean="0"/>
              <a:t>.</a:t>
            </a:r>
            <a:r>
              <a:rPr lang="tr-TR" sz="1200" dirty="0" smtClean="0"/>
              <a:t> İdare</a:t>
            </a:r>
            <a:endParaRPr lang="en-US" sz="1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220072" y="3356992"/>
            <a:ext cx="72008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dirty="0" smtClean="0"/>
              <a:t>Ek. Yön.</a:t>
            </a:r>
            <a:br>
              <a:rPr lang="tr-TR" sz="1200" dirty="0" smtClean="0"/>
            </a:br>
            <a:r>
              <a:rPr lang="tr-TR" sz="1200" b="1" dirty="0" smtClean="0"/>
              <a:t>Bütçe ve</a:t>
            </a:r>
            <a:br>
              <a:rPr lang="tr-TR" sz="1200" b="1" dirty="0" smtClean="0"/>
            </a:br>
            <a:r>
              <a:rPr lang="tr-TR" sz="1200" b="1" dirty="0" smtClean="0"/>
              <a:t>Finans</a:t>
            </a:r>
            <a:endParaRPr lang="en-US" sz="12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20072" y="429309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Atölye</a:t>
            </a:r>
            <a:br>
              <a:rPr lang="tr-TR" sz="1200" b="1" dirty="0" smtClean="0"/>
            </a:br>
            <a:r>
              <a:rPr lang="tr-TR" sz="1200" dirty="0" err="1" smtClean="0"/>
              <a:t>İK</a:t>
            </a:r>
            <a:r>
              <a:rPr lang="tr-TR" sz="1200" dirty="0" smtClean="0"/>
              <a:t> Yön.</a:t>
            </a:r>
            <a:endParaRPr lang="en-US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28184" y="3356992"/>
            <a:ext cx="72008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b="1" dirty="0" smtClean="0"/>
              <a:t>Belge /</a:t>
            </a:r>
            <a:br>
              <a:rPr lang="tr-TR" sz="1200" b="1" dirty="0" smtClean="0"/>
            </a:br>
            <a:r>
              <a:rPr lang="tr-TR" sz="1200" dirty="0" smtClean="0"/>
              <a:t>Firmanın</a:t>
            </a:r>
            <a:br>
              <a:rPr lang="tr-TR" sz="1200" dirty="0" smtClean="0"/>
            </a:br>
            <a:r>
              <a:rPr lang="tr-TR" sz="1200" dirty="0" smtClean="0"/>
              <a:t>Faaliyeti</a:t>
            </a:r>
            <a:endParaRPr lang="en-US" sz="1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64288" y="3356992"/>
            <a:ext cx="720080" cy="553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200" dirty="0" smtClean="0"/>
              <a:t>Finansal</a:t>
            </a:r>
            <a:br>
              <a:rPr lang="tr-TR" sz="1200" dirty="0" smtClean="0"/>
            </a:br>
            <a:r>
              <a:rPr lang="tr-TR" sz="1200" dirty="0" smtClean="0"/>
              <a:t>kaynaklara</a:t>
            </a:r>
            <a:br>
              <a:rPr lang="tr-TR" sz="1200" dirty="0" smtClean="0"/>
            </a:br>
            <a:r>
              <a:rPr lang="tr-TR" sz="1200" dirty="0" smtClean="0"/>
              <a:t>sunum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8172400" y="3356992"/>
            <a:ext cx="648072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000" dirty="0" smtClean="0"/>
              <a:t>Ekip</a:t>
            </a:r>
            <a:br>
              <a:rPr lang="tr-TR" sz="1000" dirty="0" smtClean="0"/>
            </a:br>
            <a:r>
              <a:rPr lang="tr-TR" sz="1000" dirty="0" smtClean="0"/>
              <a:t>işe alım</a:t>
            </a:r>
            <a:br>
              <a:rPr lang="tr-TR" sz="1000" dirty="0" smtClean="0"/>
            </a:br>
            <a:r>
              <a:rPr lang="tr-TR" sz="1000" dirty="0" smtClean="0"/>
              <a:t>Üretim</a:t>
            </a:r>
          </a:p>
          <a:p>
            <a:r>
              <a:rPr lang="tr-TR" sz="1000" dirty="0" smtClean="0"/>
              <a:t>Satış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765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972862" y="1625125"/>
            <a:ext cx="7703594" cy="1443835"/>
          </a:xfrm>
          <a:ln>
            <a:noFill/>
          </a:ln>
        </p:spPr>
        <p:txBody>
          <a:bodyPr>
            <a:normAutofit/>
          </a:bodyPr>
          <a:lstStyle/>
          <a:p>
            <a:r>
              <a:rPr lang="tr-TR"/>
              <a:t> </a:t>
            </a:r>
          </a:p>
        </p:txBody>
      </p:sp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2339752" y="137798"/>
            <a:ext cx="4968552" cy="10117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 algn="ctr">
              <a:buNone/>
            </a:pPr>
            <a:r>
              <a:rPr lang="tr-TR" sz="4000" b="1" dirty="0">
                <a:solidFill>
                  <a:srgbClr val="002060"/>
                </a:solidFill>
              </a:rPr>
              <a:t>Karma model: </a:t>
            </a:r>
            <a:r>
              <a:rPr lang="tr-TR" sz="4000" b="1" dirty="0" smtClean="0">
                <a:solidFill>
                  <a:srgbClr val="002060"/>
                </a:solidFill>
              </a:rPr>
              <a:t>Tuval</a:t>
            </a:r>
            <a:endParaRPr lang="tr-TR" sz="4000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357156"/>
            <a:ext cx="8064896" cy="519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43608" y="1628800"/>
            <a:ext cx="2664296" cy="24622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600" b="1" dirty="0" smtClean="0"/>
              <a:t>İş Modeli Tuvali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115616" y="1988840"/>
            <a:ext cx="100811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Kilit İş Ortakları</a:t>
            </a:r>
            <a:endParaRPr lang="en-US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27784" y="1988840"/>
            <a:ext cx="1008112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Kilit Aktiviteler</a:t>
            </a:r>
            <a:endParaRPr lang="en-US" sz="11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1988840"/>
            <a:ext cx="114374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Değer Önermeleri</a:t>
            </a:r>
            <a:endParaRPr lang="en-US" sz="11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652120" y="1988840"/>
            <a:ext cx="114374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Müşteri İlişkileri</a:t>
            </a:r>
            <a:endParaRPr lang="en-US" sz="11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092280" y="1988841"/>
            <a:ext cx="1224136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Müşteri </a:t>
            </a:r>
            <a:r>
              <a:rPr lang="tr-TR" sz="1100" b="1" dirty="0" err="1" smtClean="0"/>
              <a:t>Segmentleri</a:t>
            </a:r>
            <a:endParaRPr lang="en-US" sz="11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652120" y="3429001"/>
            <a:ext cx="1080120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Kanallar</a:t>
            </a:r>
            <a:endParaRPr lang="en-US" sz="11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7784" y="3429000"/>
            <a:ext cx="114374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Kilit Kaynaklar</a:t>
            </a:r>
            <a:endParaRPr lang="en-US" sz="11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15616" y="4869160"/>
            <a:ext cx="114374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Maliyet Yapısı</a:t>
            </a:r>
            <a:endParaRPr lang="en-US" sz="11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4941168"/>
            <a:ext cx="114374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tr-TR" sz="1100" b="1" dirty="0" smtClean="0"/>
              <a:t>Gelir Akışları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85604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5 Resim" descr="C:\Users\sony\Desktop\turkeuflag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6" y="404664"/>
            <a:ext cx="179498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0307"/>
            <a:ext cx="1541746" cy="15048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7" name="Underrubrik 2"/>
          <p:cNvSpPr txBox="1">
            <a:spLocks/>
          </p:cNvSpPr>
          <p:nvPr/>
        </p:nvSpPr>
        <p:spPr>
          <a:xfrm>
            <a:off x="2483768" y="159879"/>
            <a:ext cx="4536504" cy="1512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&gt;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Calibri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Calibri" pitchFamily="34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/>
              <a:t> </a:t>
            </a:r>
          </a:p>
          <a:p>
            <a:pPr marL="0" indent="0" algn="ctr">
              <a:buNone/>
            </a:pPr>
            <a:r>
              <a:rPr lang="tr-TR" sz="4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Yalın </a:t>
            </a:r>
            <a:r>
              <a:rPr lang="tr-TR" sz="40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</a:rPr>
              <a:t>Start Up</a:t>
            </a:r>
          </a:p>
        </p:txBody>
      </p:sp>
      <p:sp>
        <p:nvSpPr>
          <p:cNvPr id="2" name="Rektangel 1"/>
          <p:cNvSpPr/>
          <p:nvPr/>
        </p:nvSpPr>
        <p:spPr>
          <a:xfrm>
            <a:off x="1196737" y="2413338"/>
            <a:ext cx="7695743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/>
              <a:t>Girişimci kalkınmanın beş ilkesi </a:t>
            </a:r>
          </a:p>
          <a:p>
            <a:pPr marL="457200" indent="-457200">
              <a:buFont typeface="+mj-lt"/>
              <a:buAutoNum type="arabicPeriod"/>
            </a:pPr>
            <a:r>
              <a:rPr lang="tr-TR" sz="2400"/>
              <a:t>Girişimcilere her yerde rastlanabilir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400"/>
              <a:t>Girişimcilik (proje) yönetim işidir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400"/>
              <a:t>Doğrulanmış öğrenme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400"/>
              <a:t>Kur - ölç - öğren</a:t>
            </a:r>
          </a:p>
          <a:p>
            <a:pPr marL="457200" lvl="0" indent="-457200">
              <a:buFont typeface="+mj-lt"/>
              <a:buAutoNum type="arabicPeriod"/>
            </a:pPr>
            <a:r>
              <a:rPr lang="tr-TR" sz="2400"/>
              <a:t>İnovasyon muhasebesi</a:t>
            </a:r>
          </a:p>
        </p:txBody>
      </p:sp>
    </p:spTree>
    <p:extLst>
      <p:ext uri="{BB962C8B-B14F-4D97-AF65-F5344CB8AC3E}">
        <p14:creationId xmlns:p14="http://schemas.microsoft.com/office/powerpoint/2010/main" val="39524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rmisk">
  <a:themeElements>
    <a:clrScheme name="termisk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ermisk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mis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Termisk</Template>
  <TotalTime>1301</TotalTime>
  <Words>1171</Words>
  <Application>Microsoft Office PowerPoint</Application>
  <PresentationFormat>Ekran Gösterisi (4:3)</PresentationFormat>
  <Paragraphs>255</Paragraphs>
  <Slides>15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Symbol</vt:lpstr>
      <vt:lpstr>Times New Roman</vt:lpstr>
      <vt:lpstr>termisk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leif</dc:creator>
  <cp:lastModifiedBy>asus</cp:lastModifiedBy>
  <cp:revision>130</cp:revision>
  <cp:lastPrinted>2018-02-11T14:46:58Z</cp:lastPrinted>
  <dcterms:created xsi:type="dcterms:W3CDTF">2017-03-09T17:11:08Z</dcterms:created>
  <dcterms:modified xsi:type="dcterms:W3CDTF">2018-02-27T12:24:48Z</dcterms:modified>
</cp:coreProperties>
</file>